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4"/>
    <p:sldMasterId id="2147483779" r:id="rId5"/>
  </p:sldMasterIdLst>
  <p:notesMasterIdLst>
    <p:notesMasterId r:id="rId18"/>
  </p:notesMasterIdLst>
  <p:sldIdLst>
    <p:sldId id="269" r:id="rId6"/>
    <p:sldId id="265" r:id="rId7"/>
    <p:sldId id="268" r:id="rId8"/>
    <p:sldId id="257" r:id="rId9"/>
    <p:sldId id="258" r:id="rId10"/>
    <p:sldId id="259" r:id="rId11"/>
    <p:sldId id="260" r:id="rId12"/>
    <p:sldId id="261" r:id="rId13"/>
    <p:sldId id="270" r:id="rId14"/>
    <p:sldId id="271" r:id="rId15"/>
    <p:sldId id="264"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EC272-EB79-6269-1639-2B44C192FC90}" v="25" dt="2022-06-26T23:18:38.806"/>
    <p1510:client id="{0312F870-88CD-4FB2-8D91-63F800E6FA93}" v="25" dt="2022-06-21T18:53:21.837"/>
    <p1510:client id="{1DEEAB4F-53CD-4F4C-9D75-8B326F693E1D}" v="393" dt="2022-06-24T13:16:16.243"/>
    <p1510:client id="{278ECFD6-DEC7-46D8-9116-ABE690EAA43D}" v="1" dt="2022-06-24T12:31:22.866"/>
    <p1510:client id="{3B00B50C-B7D8-B617-D7A2-3AB5B0E6A1BC}" v="37" dt="2022-06-27T11:53:05.050"/>
    <p1510:client id="{50E7FF83-F043-4BB8-9063-1005538B18EC}" v="904" dt="2022-06-21T20:22:41.766"/>
    <p1510:client id="{64880F03-50F7-3001-D477-2EE96799EFF5}" v="1" dt="2022-06-24T19:10:35.751"/>
    <p1510:client id="{675F36B9-B61D-AF93-4B1B-DA7EAEB37AF2}" v="5" dt="2022-06-24T19:23:11.456"/>
    <p1510:client id="{6B07B195-08DD-4C36-B611-C045CD4C51E9}" v="29" dt="2022-06-27T01:57:52.392"/>
    <p1510:client id="{6D624076-038E-AC6F-1FFB-38EE3766CC7E}" v="327" dt="2022-06-22T14:18:51.297"/>
    <p1510:client id="{7F9D2F76-4CED-A038-F416-3B2A0B451195}" v="70" dt="2022-06-22T17:42:44.082"/>
    <p1510:client id="{8F380908-5B7F-41F3-97D0-9567BFD9A556}" v="64" dt="2022-06-22T19:52:39.972"/>
    <p1510:client id="{91930028-ACF2-70C8-D2F1-24700CE474DE}" v="214" dt="2022-06-22T13:43:06.699"/>
    <p1510:client id="{92B4B7C7-2D37-D58F-916F-CF4B1363EB77}" v="790" dt="2022-06-24T14:59:05.975"/>
    <p1510:client id="{A0790BF8-4863-4485-B630-465809538A06}" v="59" dt="2022-06-27T02:17:21.755"/>
    <p1510:client id="{A3B6D2A4-4357-3BD3-1160-616C1984E256}" v="12" dt="2022-06-23T19:27:30.502"/>
    <p1510:client id="{AF3C8EC6-2476-D6CE-4BE4-A410A084D2A7}" v="12" dt="2022-06-24T12:50:13.835"/>
    <p1510:client id="{B3A08931-AA0C-7087-8A4D-24A017804180}" v="7" dt="2022-07-27T02:33:53.189"/>
    <p1510:client id="{C2D74C01-11B8-009F-FA1D-DE2B4A57A2E0}" v="1" dt="2022-07-31T01:07:28.971"/>
    <p1510:client id="{D14D8461-00F9-B4D9-AD1F-FB4EED1208DD}" v="45" dt="2022-06-27T14:46:24.698"/>
    <p1510:client id="{D5CFCE12-DBB7-4BB3-9A52-72822FEC291F}" v="91" dt="2022-06-21T19:18:19.649"/>
    <p1510:client id="{EFFF6165-0AF3-0B05-0D23-7C3946897CEA}" v="85" dt="2022-06-24T12:47:40.594"/>
    <p1510:client id="{F63AA841-6C96-9E4A-CC8E-F07CD752C956}" v="333" dt="2022-06-22T13:11:58.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berhart, Jillian Marie (jme6bk)" userId="S::jme6bk@virginia.edu::b8ea4d4f-8bf8-44e7-b932-a745be60ad02" providerId="AD" clId="Web-{7F9D2F76-4CED-A038-F416-3B2A0B451195}"/>
    <pc:docChg chg="modSld">
      <pc:chgData name="Eberhart, Jillian Marie (jme6bk)" userId="S::jme6bk@virginia.edu::b8ea4d4f-8bf8-44e7-b932-a745be60ad02" providerId="AD" clId="Web-{7F9D2F76-4CED-A038-F416-3B2A0B451195}" dt="2022-06-22T17:48:29.227" v="941"/>
      <pc:docMkLst>
        <pc:docMk/>
      </pc:docMkLst>
      <pc:sldChg chg="modSp modNotes">
        <pc:chgData name="Eberhart, Jillian Marie (jme6bk)" userId="S::jme6bk@virginia.edu::b8ea4d4f-8bf8-44e7-b932-a745be60ad02" providerId="AD" clId="Web-{7F9D2F76-4CED-A038-F416-3B2A0B451195}" dt="2022-06-22T17:33:25.520" v="197"/>
        <pc:sldMkLst>
          <pc:docMk/>
          <pc:sldMk cId="3207530798" sldId="257"/>
        </pc:sldMkLst>
        <pc:spChg chg="mod">
          <ac:chgData name="Eberhart, Jillian Marie (jme6bk)" userId="S::jme6bk@virginia.edu::b8ea4d4f-8bf8-44e7-b932-a745be60ad02" providerId="AD" clId="Web-{7F9D2F76-4CED-A038-F416-3B2A0B451195}" dt="2022-06-22T17:24:39.115" v="87" actId="20577"/>
          <ac:spMkLst>
            <pc:docMk/>
            <pc:sldMk cId="3207530798" sldId="257"/>
            <ac:spMk id="3" creationId="{5D29E84A-FC75-2D15-F5A6-2FA8C4BEFD1E}"/>
          </ac:spMkLst>
        </pc:spChg>
      </pc:sldChg>
      <pc:sldChg chg="modNotes">
        <pc:chgData name="Eberhart, Jillian Marie (jme6bk)" userId="S::jme6bk@virginia.edu::b8ea4d4f-8bf8-44e7-b932-a745be60ad02" providerId="AD" clId="Web-{7F9D2F76-4CED-A038-F416-3B2A0B451195}" dt="2022-06-22T17:33:36.583" v="201"/>
        <pc:sldMkLst>
          <pc:docMk/>
          <pc:sldMk cId="1531068384" sldId="258"/>
        </pc:sldMkLst>
      </pc:sldChg>
      <pc:sldChg chg="modSp">
        <pc:chgData name="Eberhart, Jillian Marie (jme6bk)" userId="S::jme6bk@virginia.edu::b8ea4d4f-8bf8-44e7-b932-a745be60ad02" providerId="AD" clId="Web-{7F9D2F76-4CED-A038-F416-3B2A0B451195}" dt="2022-06-22T17:01:26.975" v="21" actId="20577"/>
        <pc:sldMkLst>
          <pc:docMk/>
          <pc:sldMk cId="4271088453" sldId="259"/>
        </pc:sldMkLst>
        <pc:spChg chg="mod">
          <ac:chgData name="Eberhart, Jillian Marie (jme6bk)" userId="S::jme6bk@virginia.edu::b8ea4d4f-8bf8-44e7-b932-a745be60ad02" providerId="AD" clId="Web-{7F9D2F76-4CED-A038-F416-3B2A0B451195}" dt="2022-06-22T17:01:26.975" v="21" actId="20577"/>
          <ac:spMkLst>
            <pc:docMk/>
            <pc:sldMk cId="4271088453" sldId="259"/>
            <ac:spMk id="3" creationId="{0FEE6E8B-CF2D-DE10-83D2-0B8E18007EB3}"/>
          </ac:spMkLst>
        </pc:spChg>
      </pc:sldChg>
      <pc:sldChg chg="modSp modNotes">
        <pc:chgData name="Eberhart, Jillian Marie (jme6bk)" userId="S::jme6bk@virginia.edu::b8ea4d4f-8bf8-44e7-b932-a745be60ad02" providerId="AD" clId="Web-{7F9D2F76-4CED-A038-F416-3B2A0B451195}" dt="2022-06-22T17:26:32.825" v="120" actId="20577"/>
        <pc:sldMkLst>
          <pc:docMk/>
          <pc:sldMk cId="3312353408" sldId="260"/>
        </pc:sldMkLst>
        <pc:spChg chg="mod">
          <ac:chgData name="Eberhart, Jillian Marie (jme6bk)" userId="S::jme6bk@virginia.edu::b8ea4d4f-8bf8-44e7-b932-a745be60ad02" providerId="AD" clId="Web-{7F9D2F76-4CED-A038-F416-3B2A0B451195}" dt="2022-06-22T17:26:32.825" v="120" actId="20577"/>
          <ac:spMkLst>
            <pc:docMk/>
            <pc:sldMk cId="3312353408" sldId="260"/>
            <ac:spMk id="5" creationId="{C10F05C2-401C-C774-7EB9-0428B9BC255E}"/>
          </ac:spMkLst>
        </pc:spChg>
      </pc:sldChg>
      <pc:sldChg chg="addSp modSp modNotes">
        <pc:chgData name="Eberhart, Jillian Marie (jme6bk)" userId="S::jme6bk@virginia.edu::b8ea4d4f-8bf8-44e7-b932-a745be60ad02" providerId="AD" clId="Web-{7F9D2F76-4CED-A038-F416-3B2A0B451195}" dt="2022-06-22T17:48:29.227" v="941"/>
        <pc:sldMkLst>
          <pc:docMk/>
          <pc:sldMk cId="1699093194" sldId="261"/>
        </pc:sldMkLst>
        <pc:spChg chg="add mod">
          <ac:chgData name="Eberhart, Jillian Marie (jme6bk)" userId="S::jme6bk@virginia.edu::b8ea4d4f-8bf8-44e7-b932-a745be60ad02" providerId="AD" clId="Web-{7F9D2F76-4CED-A038-F416-3B2A0B451195}" dt="2022-06-22T17:42:44.082" v="623" actId="1076"/>
          <ac:spMkLst>
            <pc:docMk/>
            <pc:sldMk cId="1699093194" sldId="261"/>
            <ac:spMk id="4" creationId="{07D94954-871D-3D00-4416-A6576F257FD6}"/>
          </ac:spMkLst>
        </pc:spChg>
        <pc:spChg chg="mod">
          <ac:chgData name="Eberhart, Jillian Marie (jme6bk)" userId="S::jme6bk@virginia.edu::b8ea4d4f-8bf8-44e7-b932-a745be60ad02" providerId="AD" clId="Web-{7F9D2F76-4CED-A038-F416-3B2A0B451195}" dt="2022-06-22T17:42:38.817" v="621" actId="14100"/>
          <ac:spMkLst>
            <pc:docMk/>
            <pc:sldMk cId="1699093194" sldId="261"/>
            <ac:spMk id="6" creationId="{FCC108DB-1DE1-92D2-2FDB-2BC9B750F551}"/>
          </ac:spMkLst>
        </pc:spChg>
        <pc:picChg chg="mod">
          <ac:chgData name="Eberhart, Jillian Marie (jme6bk)" userId="S::jme6bk@virginia.edu::b8ea4d4f-8bf8-44e7-b932-a745be60ad02" providerId="AD" clId="Web-{7F9D2F76-4CED-A038-F416-3B2A0B451195}" dt="2022-06-22T17:42:23.956" v="617" actId="1076"/>
          <ac:picMkLst>
            <pc:docMk/>
            <pc:sldMk cId="1699093194" sldId="261"/>
            <ac:picMk id="5" creationId="{E4189F8D-28E2-0E35-A7EB-8839050506DF}"/>
          </ac:picMkLst>
        </pc:picChg>
      </pc:sldChg>
      <pc:sldChg chg="modSp">
        <pc:chgData name="Eberhart, Jillian Marie (jme6bk)" userId="S::jme6bk@virginia.edu::b8ea4d4f-8bf8-44e7-b932-a745be60ad02" providerId="AD" clId="Web-{7F9D2F76-4CED-A038-F416-3B2A0B451195}" dt="2022-06-22T17:27:18.421" v="136" actId="20577"/>
        <pc:sldMkLst>
          <pc:docMk/>
          <pc:sldMk cId="2937377807" sldId="264"/>
        </pc:sldMkLst>
        <pc:spChg chg="mod">
          <ac:chgData name="Eberhart, Jillian Marie (jme6bk)" userId="S::jme6bk@virginia.edu::b8ea4d4f-8bf8-44e7-b932-a745be60ad02" providerId="AD" clId="Web-{7F9D2F76-4CED-A038-F416-3B2A0B451195}" dt="2022-06-22T17:27:18.421" v="136" actId="20577"/>
          <ac:spMkLst>
            <pc:docMk/>
            <pc:sldMk cId="2937377807" sldId="264"/>
            <ac:spMk id="3" creationId="{883EF9D1-55FF-F4A9-4974-F7A6CA57CC8B}"/>
          </ac:spMkLst>
        </pc:spChg>
      </pc:sldChg>
      <pc:sldChg chg="modNotes">
        <pc:chgData name="Eberhart, Jillian Marie (jme6bk)" userId="S::jme6bk@virginia.edu::b8ea4d4f-8bf8-44e7-b932-a745be60ad02" providerId="AD" clId="Web-{7F9D2F76-4CED-A038-F416-3B2A0B451195}" dt="2022-06-22T17:32:11.906" v="165"/>
        <pc:sldMkLst>
          <pc:docMk/>
          <pc:sldMk cId="2216467289" sldId="268"/>
        </pc:sldMkLst>
      </pc:sldChg>
    </pc:docChg>
  </pc:docChgLst>
  <pc:docChgLst>
    <pc:chgData name="Govindasamy Shanmuga Sundaram, Kishorekarthick (wuc9jr)" userId="S::wuc9jr@virginia.edu::abf26169-4476-45e5-88b4-5a4069f41d9e" providerId="AD" clId="Web-{278ECFD6-DEC7-46D8-9116-ABE690EAA43D}"/>
    <pc:docChg chg="modSld">
      <pc:chgData name="Govindasamy Shanmuga Sundaram, Kishorekarthick (wuc9jr)" userId="S::wuc9jr@virginia.edu::abf26169-4476-45e5-88b4-5a4069f41d9e" providerId="AD" clId="Web-{278ECFD6-DEC7-46D8-9116-ABE690EAA43D}" dt="2022-06-24T12:31:22.866" v="0" actId="20577"/>
      <pc:docMkLst>
        <pc:docMk/>
      </pc:docMkLst>
      <pc:sldChg chg="modSp">
        <pc:chgData name="Govindasamy Shanmuga Sundaram, Kishorekarthick (wuc9jr)" userId="S::wuc9jr@virginia.edu::abf26169-4476-45e5-88b4-5a4069f41d9e" providerId="AD" clId="Web-{278ECFD6-DEC7-46D8-9116-ABE690EAA43D}" dt="2022-06-24T12:31:22.866" v="0" actId="20577"/>
        <pc:sldMkLst>
          <pc:docMk/>
          <pc:sldMk cId="1531068384" sldId="258"/>
        </pc:sldMkLst>
        <pc:spChg chg="mod">
          <ac:chgData name="Govindasamy Shanmuga Sundaram, Kishorekarthick (wuc9jr)" userId="S::wuc9jr@virginia.edu::abf26169-4476-45e5-88b4-5a4069f41d9e" providerId="AD" clId="Web-{278ECFD6-DEC7-46D8-9116-ABE690EAA43D}" dt="2022-06-24T12:31:22.866" v="0" actId="20577"/>
          <ac:spMkLst>
            <pc:docMk/>
            <pc:sldMk cId="1531068384" sldId="258"/>
            <ac:spMk id="3" creationId="{61B5A532-3E73-3E65-1B5F-FA1B85FFCE47}"/>
          </ac:spMkLst>
        </pc:spChg>
      </pc:sldChg>
    </pc:docChg>
  </pc:docChgLst>
  <pc:docChgLst>
    <pc:chgData name="Eberhart, Jillian Marie (jme6bk)" userId="S::jme6bk@virginia.edu::b8ea4d4f-8bf8-44e7-b932-a745be60ad02" providerId="AD" clId="Web-{1DEEAB4F-53CD-4F4C-9D75-8B326F693E1D}"/>
    <pc:docChg chg="delSld modSld">
      <pc:chgData name="Eberhart, Jillian Marie (jme6bk)" userId="S::jme6bk@virginia.edu::b8ea4d4f-8bf8-44e7-b932-a745be60ad02" providerId="AD" clId="Web-{1DEEAB4F-53CD-4F4C-9D75-8B326F693E1D}" dt="2022-06-24T13:16:16.243" v="372" actId="20577"/>
      <pc:docMkLst>
        <pc:docMk/>
      </pc:docMkLst>
      <pc:sldChg chg="modSp">
        <pc:chgData name="Eberhart, Jillian Marie (jme6bk)" userId="S::jme6bk@virginia.edu::b8ea4d4f-8bf8-44e7-b932-a745be60ad02" providerId="AD" clId="Web-{1DEEAB4F-53CD-4F4C-9D75-8B326F693E1D}" dt="2022-06-24T13:16:16.243" v="372" actId="20577"/>
        <pc:sldMkLst>
          <pc:docMk/>
          <pc:sldMk cId="1531068384" sldId="258"/>
        </pc:sldMkLst>
        <pc:spChg chg="mod">
          <ac:chgData name="Eberhart, Jillian Marie (jme6bk)" userId="S::jme6bk@virginia.edu::b8ea4d4f-8bf8-44e7-b932-a745be60ad02" providerId="AD" clId="Web-{1DEEAB4F-53CD-4F4C-9D75-8B326F693E1D}" dt="2022-06-24T13:16:16.243" v="372" actId="20577"/>
          <ac:spMkLst>
            <pc:docMk/>
            <pc:sldMk cId="1531068384" sldId="258"/>
            <ac:spMk id="3" creationId="{61B5A532-3E73-3E65-1B5F-FA1B85FFCE47}"/>
          </ac:spMkLst>
        </pc:spChg>
      </pc:sldChg>
      <pc:sldChg chg="modSp">
        <pc:chgData name="Eberhart, Jillian Marie (jme6bk)" userId="S::jme6bk@virginia.edu::b8ea4d4f-8bf8-44e7-b932-a745be60ad02" providerId="AD" clId="Web-{1DEEAB4F-53CD-4F4C-9D75-8B326F693E1D}" dt="2022-06-24T13:04:20.294" v="284" actId="20577"/>
        <pc:sldMkLst>
          <pc:docMk/>
          <pc:sldMk cId="3312353408" sldId="260"/>
        </pc:sldMkLst>
        <pc:spChg chg="mod">
          <ac:chgData name="Eberhart, Jillian Marie (jme6bk)" userId="S::jme6bk@virginia.edu::b8ea4d4f-8bf8-44e7-b932-a745be60ad02" providerId="AD" clId="Web-{1DEEAB4F-53CD-4F4C-9D75-8B326F693E1D}" dt="2022-06-24T13:04:20.294" v="284" actId="20577"/>
          <ac:spMkLst>
            <pc:docMk/>
            <pc:sldMk cId="3312353408" sldId="260"/>
            <ac:spMk id="5" creationId="{C10F05C2-401C-C774-7EB9-0428B9BC255E}"/>
          </ac:spMkLst>
        </pc:spChg>
      </pc:sldChg>
      <pc:sldChg chg="addSp delSp modSp">
        <pc:chgData name="Eberhart, Jillian Marie (jme6bk)" userId="S::jme6bk@virginia.edu::b8ea4d4f-8bf8-44e7-b932-a745be60ad02" providerId="AD" clId="Web-{1DEEAB4F-53CD-4F4C-9D75-8B326F693E1D}" dt="2022-06-24T12:55:12.043" v="98" actId="14100"/>
        <pc:sldMkLst>
          <pc:docMk/>
          <pc:sldMk cId="978729677" sldId="262"/>
        </pc:sldMkLst>
        <pc:spChg chg="add del">
          <ac:chgData name="Eberhart, Jillian Marie (jme6bk)" userId="S::jme6bk@virginia.edu::b8ea4d4f-8bf8-44e7-b932-a745be60ad02" providerId="AD" clId="Web-{1DEEAB4F-53CD-4F4C-9D75-8B326F693E1D}" dt="2022-06-24T12:51:54.297" v="6"/>
          <ac:spMkLst>
            <pc:docMk/>
            <pc:sldMk cId="978729677" sldId="262"/>
            <ac:spMk id="3" creationId="{3925329E-61F7-10F0-B93C-63E752F52972}"/>
          </ac:spMkLst>
        </pc:spChg>
        <pc:picChg chg="add mod modCrop">
          <ac:chgData name="Eberhart, Jillian Marie (jme6bk)" userId="S::jme6bk@virginia.edu::b8ea4d4f-8bf8-44e7-b932-a745be60ad02" providerId="AD" clId="Web-{1DEEAB4F-53CD-4F4C-9D75-8B326F693E1D}" dt="2022-06-24T12:55:12.043" v="98" actId="14100"/>
          <ac:picMkLst>
            <pc:docMk/>
            <pc:sldMk cId="978729677" sldId="262"/>
            <ac:picMk id="5" creationId="{97AF76F5-F13D-936F-9C48-C1FD8AEE1761}"/>
          </ac:picMkLst>
        </pc:picChg>
      </pc:sldChg>
      <pc:sldChg chg="modSp">
        <pc:chgData name="Eberhart, Jillian Marie (jme6bk)" userId="S::jme6bk@virginia.edu::b8ea4d4f-8bf8-44e7-b932-a745be60ad02" providerId="AD" clId="Web-{1DEEAB4F-53CD-4F4C-9D75-8B326F693E1D}" dt="2022-06-24T13:02:04.989" v="281" actId="20577"/>
        <pc:sldMkLst>
          <pc:docMk/>
          <pc:sldMk cId="2937377807" sldId="264"/>
        </pc:sldMkLst>
        <pc:spChg chg="mod">
          <ac:chgData name="Eberhart, Jillian Marie (jme6bk)" userId="S::jme6bk@virginia.edu::b8ea4d4f-8bf8-44e7-b932-a745be60ad02" providerId="AD" clId="Web-{1DEEAB4F-53CD-4F4C-9D75-8B326F693E1D}" dt="2022-06-24T13:02:04.989" v="281" actId="20577"/>
          <ac:spMkLst>
            <pc:docMk/>
            <pc:sldMk cId="2937377807" sldId="264"/>
            <ac:spMk id="3" creationId="{883EF9D1-55FF-F4A9-4974-F7A6CA57CC8B}"/>
          </ac:spMkLst>
        </pc:spChg>
      </pc:sldChg>
      <pc:sldChg chg="del">
        <pc:chgData name="Eberhart, Jillian Marie (jme6bk)" userId="S::jme6bk@virginia.edu::b8ea4d4f-8bf8-44e7-b932-a745be60ad02" providerId="AD" clId="Web-{1DEEAB4F-53CD-4F4C-9D75-8B326F693E1D}" dt="2022-06-24T12:53:46.694" v="25"/>
        <pc:sldMkLst>
          <pc:docMk/>
          <pc:sldMk cId="2558671819" sldId="270"/>
        </pc:sldMkLst>
      </pc:sldChg>
    </pc:docChg>
  </pc:docChgLst>
  <pc:docChgLst>
    <pc:chgData name="Eberhart, Jillian Marie (jme6bk)" userId="S::jme6bk@virginia.edu::b8ea4d4f-8bf8-44e7-b932-a745be60ad02" providerId="AD" clId="Web-{64880F03-50F7-3001-D477-2EE96799EFF5}"/>
    <pc:docChg chg="modSld">
      <pc:chgData name="Eberhart, Jillian Marie (jme6bk)" userId="S::jme6bk@virginia.edu::b8ea4d4f-8bf8-44e7-b932-a745be60ad02" providerId="AD" clId="Web-{64880F03-50F7-3001-D477-2EE96799EFF5}" dt="2022-06-24T19:38:30.310" v="5"/>
      <pc:docMkLst>
        <pc:docMk/>
      </pc:docMkLst>
      <pc:sldChg chg="modSp">
        <pc:chgData name="Eberhart, Jillian Marie (jme6bk)" userId="S::jme6bk@virginia.edu::b8ea4d4f-8bf8-44e7-b932-a745be60ad02" providerId="AD" clId="Web-{64880F03-50F7-3001-D477-2EE96799EFF5}" dt="2022-06-24T19:10:35.751" v="0" actId="1076"/>
        <pc:sldMkLst>
          <pc:docMk/>
          <pc:sldMk cId="1531068384" sldId="258"/>
        </pc:sldMkLst>
        <pc:spChg chg="mod">
          <ac:chgData name="Eberhart, Jillian Marie (jme6bk)" userId="S::jme6bk@virginia.edu::b8ea4d4f-8bf8-44e7-b932-a745be60ad02" providerId="AD" clId="Web-{64880F03-50F7-3001-D477-2EE96799EFF5}" dt="2022-06-24T19:10:35.751" v="0" actId="1076"/>
          <ac:spMkLst>
            <pc:docMk/>
            <pc:sldMk cId="1531068384" sldId="258"/>
            <ac:spMk id="3" creationId="{61B5A532-3E73-3E65-1B5F-FA1B85FFCE47}"/>
          </ac:spMkLst>
        </pc:spChg>
      </pc:sldChg>
      <pc:sldChg chg="modNotes">
        <pc:chgData name="Eberhart, Jillian Marie (jme6bk)" userId="S::jme6bk@virginia.edu::b8ea4d4f-8bf8-44e7-b932-a745be60ad02" providerId="AD" clId="Web-{64880F03-50F7-3001-D477-2EE96799EFF5}" dt="2022-06-24T19:38:30.310" v="5"/>
        <pc:sldMkLst>
          <pc:docMk/>
          <pc:sldMk cId="1699093194" sldId="261"/>
        </pc:sldMkLst>
      </pc:sldChg>
    </pc:docChg>
  </pc:docChgLst>
  <pc:docChgLst>
    <pc:chgData name="Govindasamy Shanmuga Sundaram, Kishorekarthick (wuc9jr)" userId="S::wuc9jr@virginia.edu::abf26169-4476-45e5-88b4-5a4069f41d9e" providerId="AD" clId="Web-{D14D8461-00F9-B4D9-AD1F-FB4EED1208DD}"/>
    <pc:docChg chg="modSld">
      <pc:chgData name="Govindasamy Shanmuga Sundaram, Kishorekarthick (wuc9jr)" userId="S::wuc9jr@virginia.edu::abf26169-4476-45e5-88b4-5a4069f41d9e" providerId="AD" clId="Web-{D14D8461-00F9-B4D9-AD1F-FB4EED1208DD}" dt="2022-06-27T14:46:24.698" v="43" actId="20577"/>
      <pc:docMkLst>
        <pc:docMk/>
      </pc:docMkLst>
      <pc:sldChg chg="modSp">
        <pc:chgData name="Govindasamy Shanmuga Sundaram, Kishorekarthick (wuc9jr)" userId="S::wuc9jr@virginia.edu::abf26169-4476-45e5-88b4-5a4069f41d9e" providerId="AD" clId="Web-{D14D8461-00F9-B4D9-AD1F-FB4EED1208DD}" dt="2022-06-27T14:46:24.698" v="43" actId="20577"/>
        <pc:sldMkLst>
          <pc:docMk/>
          <pc:sldMk cId="1531068384" sldId="258"/>
        </pc:sldMkLst>
        <pc:spChg chg="mod">
          <ac:chgData name="Govindasamy Shanmuga Sundaram, Kishorekarthick (wuc9jr)" userId="S::wuc9jr@virginia.edu::abf26169-4476-45e5-88b4-5a4069f41d9e" providerId="AD" clId="Web-{D14D8461-00F9-B4D9-AD1F-FB4EED1208DD}" dt="2022-06-27T14:46:24.698" v="43" actId="20577"/>
          <ac:spMkLst>
            <pc:docMk/>
            <pc:sldMk cId="1531068384" sldId="258"/>
            <ac:spMk id="3" creationId="{61B5A532-3E73-3E65-1B5F-FA1B85FFCE47}"/>
          </ac:spMkLst>
        </pc:spChg>
      </pc:sldChg>
    </pc:docChg>
  </pc:docChgLst>
  <pc:docChgLst>
    <pc:chgData name="Govindasamy Shanmuga Sundaram, Kishorekarthick (wuc9jr)" userId="S::wuc9jr@virginia.edu::abf26169-4476-45e5-88b4-5a4069f41d9e" providerId="AD" clId="Web-{021EC272-EB79-6269-1639-2B44C192FC90}"/>
    <pc:docChg chg="addSld delSld modSld">
      <pc:chgData name="Govindasamy Shanmuga Sundaram, Kishorekarthick (wuc9jr)" userId="S::wuc9jr@virginia.edu::abf26169-4476-45e5-88b4-5a4069f41d9e" providerId="AD" clId="Web-{021EC272-EB79-6269-1639-2B44C192FC90}" dt="2022-06-26T23:18:38.806" v="23" actId="14100"/>
      <pc:docMkLst>
        <pc:docMk/>
      </pc:docMkLst>
      <pc:sldChg chg="modSp">
        <pc:chgData name="Govindasamy Shanmuga Sundaram, Kishorekarthick (wuc9jr)" userId="S::wuc9jr@virginia.edu::abf26169-4476-45e5-88b4-5a4069f41d9e" providerId="AD" clId="Web-{021EC272-EB79-6269-1639-2B44C192FC90}" dt="2022-06-26T23:11:35.745" v="1" actId="1076"/>
        <pc:sldMkLst>
          <pc:docMk/>
          <pc:sldMk cId="1531068384" sldId="258"/>
        </pc:sldMkLst>
        <pc:spChg chg="mod">
          <ac:chgData name="Govindasamy Shanmuga Sundaram, Kishorekarthick (wuc9jr)" userId="S::wuc9jr@virginia.edu::abf26169-4476-45e5-88b4-5a4069f41d9e" providerId="AD" clId="Web-{021EC272-EB79-6269-1639-2B44C192FC90}" dt="2022-06-26T23:11:35.745" v="1" actId="1076"/>
          <ac:spMkLst>
            <pc:docMk/>
            <pc:sldMk cId="1531068384" sldId="258"/>
            <ac:spMk id="3" creationId="{61B5A532-3E73-3E65-1B5F-FA1B85FFCE47}"/>
          </ac:spMkLst>
        </pc:spChg>
      </pc:sldChg>
      <pc:sldChg chg="modSp new del">
        <pc:chgData name="Govindasamy Shanmuga Sundaram, Kishorekarthick (wuc9jr)" userId="S::wuc9jr@virginia.edu::abf26169-4476-45e5-88b4-5a4069f41d9e" providerId="AD" clId="Web-{021EC272-EB79-6269-1639-2B44C192FC90}" dt="2022-06-26T23:17:43.398" v="6"/>
        <pc:sldMkLst>
          <pc:docMk/>
          <pc:sldMk cId="2273819672" sldId="272"/>
        </pc:sldMkLst>
        <pc:spChg chg="mod">
          <ac:chgData name="Govindasamy Shanmuga Sundaram, Kishorekarthick (wuc9jr)" userId="S::wuc9jr@virginia.edu::abf26169-4476-45e5-88b4-5a4069f41d9e" providerId="AD" clId="Web-{021EC272-EB79-6269-1639-2B44C192FC90}" dt="2022-06-26T23:17:39.382" v="5" actId="20577"/>
          <ac:spMkLst>
            <pc:docMk/>
            <pc:sldMk cId="2273819672" sldId="272"/>
            <ac:spMk id="2" creationId="{8F1F74F6-A7E6-FED9-13E6-565D4FD5AA70}"/>
          </ac:spMkLst>
        </pc:spChg>
      </pc:sldChg>
      <pc:sldChg chg="modSp add replId">
        <pc:chgData name="Govindasamy Shanmuga Sundaram, Kishorekarthick (wuc9jr)" userId="S::wuc9jr@virginia.edu::abf26169-4476-45e5-88b4-5a4069f41d9e" providerId="AD" clId="Web-{021EC272-EB79-6269-1639-2B44C192FC90}" dt="2022-06-26T23:18:38.806" v="23" actId="14100"/>
        <pc:sldMkLst>
          <pc:docMk/>
          <pc:sldMk cId="3424760637" sldId="272"/>
        </pc:sldMkLst>
        <pc:spChg chg="mod">
          <ac:chgData name="Govindasamy Shanmuga Sundaram, Kishorekarthick (wuc9jr)" userId="S::wuc9jr@virginia.edu::abf26169-4476-45e5-88b4-5a4069f41d9e" providerId="AD" clId="Web-{021EC272-EB79-6269-1639-2B44C192FC90}" dt="2022-06-26T23:18:23.196" v="21" actId="20577"/>
          <ac:spMkLst>
            <pc:docMk/>
            <pc:sldMk cId="3424760637" sldId="272"/>
            <ac:spMk id="2" creationId="{3AF9A16C-F244-ED65-67B7-99D993A52926}"/>
          </ac:spMkLst>
        </pc:spChg>
        <pc:spChg chg="mod">
          <ac:chgData name="Govindasamy Shanmuga Sundaram, Kishorekarthick (wuc9jr)" userId="S::wuc9jr@virginia.edu::abf26169-4476-45e5-88b4-5a4069f41d9e" providerId="AD" clId="Web-{021EC272-EB79-6269-1639-2B44C192FC90}" dt="2022-06-26T23:18:38.806" v="23" actId="14100"/>
          <ac:spMkLst>
            <pc:docMk/>
            <pc:sldMk cId="3424760637" sldId="272"/>
            <ac:spMk id="3" creationId="{883EF9D1-55FF-F4A9-4974-F7A6CA57CC8B}"/>
          </ac:spMkLst>
        </pc:spChg>
      </pc:sldChg>
    </pc:docChg>
  </pc:docChgLst>
  <pc:docChgLst>
    <pc:chgData name="Eberhart, Jillian Marie (jme6bk)" userId="S::jme6bk@virginia.edu::b8ea4d4f-8bf8-44e7-b932-a745be60ad02" providerId="AD" clId="Web-{F63AA841-6C96-9E4A-CC8E-F07CD752C956}"/>
    <pc:docChg chg="modSld">
      <pc:chgData name="Eberhart, Jillian Marie (jme6bk)" userId="S::jme6bk@virginia.edu::b8ea4d4f-8bf8-44e7-b932-a745be60ad02" providerId="AD" clId="Web-{F63AA841-6C96-9E4A-CC8E-F07CD752C956}" dt="2022-06-22T13:11:58.655" v="719" actId="20577"/>
      <pc:docMkLst>
        <pc:docMk/>
      </pc:docMkLst>
      <pc:sldChg chg="modSp modNotes">
        <pc:chgData name="Eberhart, Jillian Marie (jme6bk)" userId="S::jme6bk@virginia.edu::b8ea4d4f-8bf8-44e7-b932-a745be60ad02" providerId="AD" clId="Web-{F63AA841-6C96-9E4A-CC8E-F07CD752C956}" dt="2022-06-22T13:01:10.648" v="465"/>
        <pc:sldMkLst>
          <pc:docMk/>
          <pc:sldMk cId="3207530798" sldId="257"/>
        </pc:sldMkLst>
        <pc:spChg chg="mod">
          <ac:chgData name="Eberhart, Jillian Marie (jme6bk)" userId="S::jme6bk@virginia.edu::b8ea4d4f-8bf8-44e7-b932-a745be60ad02" providerId="AD" clId="Web-{F63AA841-6C96-9E4A-CC8E-F07CD752C956}" dt="2022-06-22T12:45:49.891" v="11" actId="20577"/>
          <ac:spMkLst>
            <pc:docMk/>
            <pc:sldMk cId="3207530798" sldId="257"/>
            <ac:spMk id="3" creationId="{5D29E84A-FC75-2D15-F5A6-2FA8C4BEFD1E}"/>
          </ac:spMkLst>
        </pc:spChg>
      </pc:sldChg>
      <pc:sldChg chg="modNotes">
        <pc:chgData name="Eberhart, Jillian Marie (jme6bk)" userId="S::jme6bk@virginia.edu::b8ea4d4f-8bf8-44e7-b932-a745be60ad02" providerId="AD" clId="Web-{F63AA841-6C96-9E4A-CC8E-F07CD752C956}" dt="2022-06-22T13:01:16.524" v="468"/>
        <pc:sldMkLst>
          <pc:docMk/>
          <pc:sldMk cId="1531068384" sldId="258"/>
        </pc:sldMkLst>
      </pc:sldChg>
      <pc:sldChg chg="modSp modNotes">
        <pc:chgData name="Eberhart, Jillian Marie (jme6bk)" userId="S::jme6bk@virginia.edu::b8ea4d4f-8bf8-44e7-b932-a745be60ad02" providerId="AD" clId="Web-{F63AA841-6C96-9E4A-CC8E-F07CD752C956}" dt="2022-06-22T13:00:48.085" v="458" actId="20577"/>
        <pc:sldMkLst>
          <pc:docMk/>
          <pc:sldMk cId="3312353408" sldId="260"/>
        </pc:sldMkLst>
        <pc:spChg chg="mod">
          <ac:chgData name="Eberhart, Jillian Marie (jme6bk)" userId="S::jme6bk@virginia.edu::b8ea4d4f-8bf8-44e7-b932-a745be60ad02" providerId="AD" clId="Web-{F63AA841-6C96-9E4A-CC8E-F07CD752C956}" dt="2022-06-22T13:00:48.085" v="458" actId="20577"/>
          <ac:spMkLst>
            <pc:docMk/>
            <pc:sldMk cId="3312353408" sldId="260"/>
            <ac:spMk id="5" creationId="{C10F05C2-401C-C774-7EB9-0428B9BC255E}"/>
          </ac:spMkLst>
        </pc:spChg>
      </pc:sldChg>
      <pc:sldChg chg="modSp modNotes">
        <pc:chgData name="Eberhart, Jillian Marie (jme6bk)" userId="S::jme6bk@virginia.edu::b8ea4d4f-8bf8-44e7-b932-a745be60ad02" providerId="AD" clId="Web-{F63AA841-6C96-9E4A-CC8E-F07CD752C956}" dt="2022-06-22T13:11:58.655" v="719" actId="20577"/>
        <pc:sldMkLst>
          <pc:docMk/>
          <pc:sldMk cId="2937377807" sldId="264"/>
        </pc:sldMkLst>
        <pc:spChg chg="mod">
          <ac:chgData name="Eberhart, Jillian Marie (jme6bk)" userId="S::jme6bk@virginia.edu::b8ea4d4f-8bf8-44e7-b932-a745be60ad02" providerId="AD" clId="Web-{F63AA841-6C96-9E4A-CC8E-F07CD752C956}" dt="2022-06-22T13:11:58.655" v="719" actId="20577"/>
          <ac:spMkLst>
            <pc:docMk/>
            <pc:sldMk cId="2937377807" sldId="264"/>
            <ac:spMk id="3" creationId="{883EF9D1-55FF-F4A9-4974-F7A6CA57CC8B}"/>
          </ac:spMkLst>
        </pc:spChg>
      </pc:sldChg>
    </pc:docChg>
  </pc:docChgLst>
  <pc:docChgLst>
    <pc:chgData name="Eberhart, Jillian Marie (jme6bk)" userId="S::jme6bk@virginia.edu::b8ea4d4f-8bf8-44e7-b932-a745be60ad02" providerId="AD" clId="Web-{6B07B195-08DD-4C36-B611-C045CD4C51E9}"/>
    <pc:docChg chg="modSld">
      <pc:chgData name="Eberhart, Jillian Marie (jme6bk)" userId="S::jme6bk@virginia.edu::b8ea4d4f-8bf8-44e7-b932-a745be60ad02" providerId="AD" clId="Web-{6B07B195-08DD-4C36-B611-C045CD4C51E9}" dt="2022-06-27T01:57:52.392" v="24" actId="1076"/>
      <pc:docMkLst>
        <pc:docMk/>
      </pc:docMkLst>
      <pc:sldChg chg="addSp delSp modSp">
        <pc:chgData name="Eberhart, Jillian Marie (jme6bk)" userId="S::jme6bk@virginia.edu::b8ea4d4f-8bf8-44e7-b932-a745be60ad02" providerId="AD" clId="Web-{6B07B195-08DD-4C36-B611-C045CD4C51E9}" dt="2022-06-27T01:57:52.392" v="24" actId="1076"/>
        <pc:sldMkLst>
          <pc:docMk/>
          <pc:sldMk cId="1699093194" sldId="261"/>
        </pc:sldMkLst>
        <pc:spChg chg="mod">
          <ac:chgData name="Eberhart, Jillian Marie (jme6bk)" userId="S::jme6bk@virginia.edu::b8ea4d4f-8bf8-44e7-b932-a745be60ad02" providerId="AD" clId="Web-{6B07B195-08DD-4C36-B611-C045CD4C51E9}" dt="2022-06-27T01:57:52.392" v="24" actId="1076"/>
          <ac:spMkLst>
            <pc:docMk/>
            <pc:sldMk cId="1699093194" sldId="261"/>
            <ac:spMk id="4" creationId="{07D94954-871D-3D00-4416-A6576F257FD6}"/>
          </ac:spMkLst>
        </pc:spChg>
        <pc:picChg chg="add del mod">
          <ac:chgData name="Eberhart, Jillian Marie (jme6bk)" userId="S::jme6bk@virginia.edu::b8ea4d4f-8bf8-44e7-b932-a745be60ad02" providerId="AD" clId="Web-{6B07B195-08DD-4C36-B611-C045CD4C51E9}" dt="2022-06-27T01:42:36.307" v="6"/>
          <ac:picMkLst>
            <pc:docMk/>
            <pc:sldMk cId="1699093194" sldId="261"/>
            <ac:picMk id="7" creationId="{486BC34F-458F-921C-A6B5-840AB7E1D45A}"/>
          </ac:picMkLst>
        </pc:picChg>
        <pc:picChg chg="add del mod modCrop">
          <ac:chgData name="Eberhart, Jillian Marie (jme6bk)" userId="S::jme6bk@virginia.edu::b8ea4d4f-8bf8-44e7-b932-a745be60ad02" providerId="AD" clId="Web-{6B07B195-08DD-4C36-B611-C045CD4C51E9}" dt="2022-06-27T01:56:50.094" v="15"/>
          <ac:picMkLst>
            <pc:docMk/>
            <pc:sldMk cId="1699093194" sldId="261"/>
            <ac:picMk id="13" creationId="{AD00CB49-0118-8B9C-EA8C-E75BCE7F3155}"/>
          </ac:picMkLst>
        </pc:picChg>
        <pc:picChg chg="add del mod">
          <ac:chgData name="Eberhart, Jillian Marie (jme6bk)" userId="S::jme6bk@virginia.edu::b8ea4d4f-8bf8-44e7-b932-a745be60ad02" providerId="AD" clId="Web-{6B07B195-08DD-4C36-B611-C045CD4C51E9}" dt="2022-06-27T01:42:30.854" v="4"/>
          <ac:picMkLst>
            <pc:docMk/>
            <pc:sldMk cId="1699093194" sldId="261"/>
            <ac:picMk id="15" creationId="{918D7B73-73F6-B474-EA83-F7B68ED10808}"/>
          </ac:picMkLst>
        </pc:picChg>
        <pc:picChg chg="add mod">
          <ac:chgData name="Eberhart, Jillian Marie (jme6bk)" userId="S::jme6bk@virginia.edu::b8ea4d4f-8bf8-44e7-b932-a745be60ad02" providerId="AD" clId="Web-{6B07B195-08DD-4C36-B611-C045CD4C51E9}" dt="2022-06-27T01:57:48.595" v="23" actId="1076"/>
          <ac:picMkLst>
            <pc:docMk/>
            <pc:sldMk cId="1699093194" sldId="261"/>
            <ac:picMk id="17" creationId="{084E5099-71A9-67F8-05C0-703077829415}"/>
          </ac:picMkLst>
        </pc:picChg>
      </pc:sldChg>
    </pc:docChg>
  </pc:docChgLst>
  <pc:docChgLst>
    <pc:chgData name="Eberhart, Jillian Marie (jme6bk)" userId="S::jme6bk@virginia.edu::b8ea4d4f-8bf8-44e7-b932-a745be60ad02" providerId="AD" clId="Web-{50E7FF83-F043-4BB8-9063-1005538B18EC}"/>
    <pc:docChg chg="modSld">
      <pc:chgData name="Eberhart, Jillian Marie (jme6bk)" userId="S::jme6bk@virginia.edu::b8ea4d4f-8bf8-44e7-b932-a745be60ad02" providerId="AD" clId="Web-{50E7FF83-F043-4BB8-9063-1005538B18EC}" dt="2022-06-21T20:22:41.766" v="672"/>
      <pc:docMkLst>
        <pc:docMk/>
      </pc:docMkLst>
      <pc:sldChg chg="addSp delSp modSp">
        <pc:chgData name="Eberhart, Jillian Marie (jme6bk)" userId="S::jme6bk@virginia.edu::b8ea4d4f-8bf8-44e7-b932-a745be60ad02" providerId="AD" clId="Web-{50E7FF83-F043-4BB8-9063-1005538B18EC}" dt="2022-06-21T20:22:41.766" v="672"/>
        <pc:sldMkLst>
          <pc:docMk/>
          <pc:sldMk cId="109857222" sldId="256"/>
        </pc:sldMkLst>
        <pc:spChg chg="mod">
          <ac:chgData name="Eberhart, Jillian Marie (jme6bk)" userId="S::jme6bk@virginia.edu::b8ea4d4f-8bf8-44e7-b932-a745be60ad02" providerId="AD" clId="Web-{50E7FF83-F043-4BB8-9063-1005538B18EC}" dt="2022-06-21T19:51:30.980" v="317" actId="20577"/>
          <ac:spMkLst>
            <pc:docMk/>
            <pc:sldMk cId="109857222" sldId="256"/>
            <ac:spMk id="2" creationId="{00000000-0000-0000-0000-000000000000}"/>
          </ac:spMkLst>
        </pc:spChg>
        <pc:spChg chg="mod">
          <ac:chgData name="Eberhart, Jillian Marie (jme6bk)" userId="S::jme6bk@virginia.edu::b8ea4d4f-8bf8-44e7-b932-a745be60ad02" providerId="AD" clId="Web-{50E7FF83-F043-4BB8-9063-1005538B18EC}" dt="2022-06-21T19:51:38.058" v="318" actId="20577"/>
          <ac:spMkLst>
            <pc:docMk/>
            <pc:sldMk cId="109857222" sldId="256"/>
            <ac:spMk id="3" creationId="{00000000-0000-0000-0000-000000000000}"/>
          </ac:spMkLst>
        </pc:spChg>
        <pc:picChg chg="add del mod">
          <ac:chgData name="Eberhart, Jillian Marie (jme6bk)" userId="S::jme6bk@virginia.edu::b8ea4d4f-8bf8-44e7-b932-a745be60ad02" providerId="AD" clId="Web-{50E7FF83-F043-4BB8-9063-1005538B18EC}" dt="2022-06-21T20:22:41.766" v="672"/>
          <ac:picMkLst>
            <pc:docMk/>
            <pc:sldMk cId="109857222" sldId="256"/>
            <ac:picMk id="4" creationId="{0FCB532F-7D8D-6578-C838-DB985746ABA6}"/>
          </ac:picMkLst>
        </pc:picChg>
      </pc:sldChg>
      <pc:sldChg chg="addSp modSp">
        <pc:chgData name="Eberhart, Jillian Marie (jme6bk)" userId="S::jme6bk@virginia.edu::b8ea4d4f-8bf8-44e7-b932-a745be60ad02" providerId="AD" clId="Web-{50E7FF83-F043-4BB8-9063-1005538B18EC}" dt="2022-06-21T20:00:26.588" v="336" actId="20577"/>
        <pc:sldMkLst>
          <pc:docMk/>
          <pc:sldMk cId="3207530798" sldId="257"/>
        </pc:sldMkLst>
        <pc:spChg chg="mod">
          <ac:chgData name="Eberhart, Jillian Marie (jme6bk)" userId="S::jme6bk@virginia.edu::b8ea4d4f-8bf8-44e7-b932-a745be60ad02" providerId="AD" clId="Web-{50E7FF83-F043-4BB8-9063-1005538B18EC}" dt="2022-06-21T19:51:27.386" v="316" actId="20577"/>
          <ac:spMkLst>
            <pc:docMk/>
            <pc:sldMk cId="3207530798" sldId="257"/>
            <ac:spMk id="2" creationId="{89079903-13E8-A2DE-24BA-219B646D60AC}"/>
          </ac:spMkLst>
        </pc:spChg>
        <pc:spChg chg="mod">
          <ac:chgData name="Eberhart, Jillian Marie (jme6bk)" userId="S::jme6bk@virginia.edu::b8ea4d4f-8bf8-44e7-b932-a745be60ad02" providerId="AD" clId="Web-{50E7FF83-F043-4BB8-9063-1005538B18EC}" dt="2022-06-21T20:00:26.588" v="336" actId="20577"/>
          <ac:spMkLst>
            <pc:docMk/>
            <pc:sldMk cId="3207530798" sldId="257"/>
            <ac:spMk id="3" creationId="{5D29E84A-FC75-2D15-F5A6-2FA8C4BEFD1E}"/>
          </ac:spMkLst>
        </pc:spChg>
        <pc:spChg chg="add mod">
          <ac:chgData name="Eberhart, Jillian Marie (jme6bk)" userId="S::jme6bk@virginia.edu::b8ea4d4f-8bf8-44e7-b932-a745be60ad02" providerId="AD" clId="Web-{50E7FF83-F043-4BB8-9063-1005538B18EC}" dt="2022-06-21T19:50:46.776" v="313" actId="1076"/>
          <ac:spMkLst>
            <pc:docMk/>
            <pc:sldMk cId="3207530798" sldId="257"/>
            <ac:spMk id="5" creationId="{2E094733-5905-E036-84C7-CF050BCDFAD7}"/>
          </ac:spMkLst>
        </pc:spChg>
        <pc:picChg chg="add mod">
          <ac:chgData name="Eberhart, Jillian Marie (jme6bk)" userId="S::jme6bk@virginia.edu::b8ea4d4f-8bf8-44e7-b932-a745be60ad02" providerId="AD" clId="Web-{50E7FF83-F043-4BB8-9063-1005538B18EC}" dt="2022-06-21T19:50:31.759" v="309" actId="1076"/>
          <ac:picMkLst>
            <pc:docMk/>
            <pc:sldMk cId="3207530798" sldId="257"/>
            <ac:picMk id="4" creationId="{447196CB-5DDD-53B9-4170-9B407F530BDA}"/>
          </ac:picMkLst>
        </pc:picChg>
      </pc:sldChg>
      <pc:sldChg chg="modSp">
        <pc:chgData name="Eberhart, Jillian Marie (jme6bk)" userId="S::jme6bk@virginia.edu::b8ea4d4f-8bf8-44e7-b932-a745be60ad02" providerId="AD" clId="Web-{50E7FF83-F043-4BB8-9063-1005538B18EC}" dt="2022-06-21T20:04:41.424" v="391" actId="20577"/>
        <pc:sldMkLst>
          <pc:docMk/>
          <pc:sldMk cId="1531068384" sldId="258"/>
        </pc:sldMkLst>
        <pc:spChg chg="mod">
          <ac:chgData name="Eberhart, Jillian Marie (jme6bk)" userId="S::jme6bk@virginia.edu::b8ea4d4f-8bf8-44e7-b932-a745be60ad02" providerId="AD" clId="Web-{50E7FF83-F043-4BB8-9063-1005538B18EC}" dt="2022-06-21T19:51:52.949" v="322" actId="20577"/>
          <ac:spMkLst>
            <pc:docMk/>
            <pc:sldMk cId="1531068384" sldId="258"/>
            <ac:spMk id="2" creationId="{3446F1E2-143B-06D2-ABA7-6F13928CAA75}"/>
          </ac:spMkLst>
        </pc:spChg>
        <pc:spChg chg="mod">
          <ac:chgData name="Eberhart, Jillian Marie (jme6bk)" userId="S::jme6bk@virginia.edu::b8ea4d4f-8bf8-44e7-b932-a745be60ad02" providerId="AD" clId="Web-{50E7FF83-F043-4BB8-9063-1005538B18EC}" dt="2022-06-21T20:04:41.424" v="391" actId="20577"/>
          <ac:spMkLst>
            <pc:docMk/>
            <pc:sldMk cId="1531068384" sldId="258"/>
            <ac:spMk id="3" creationId="{61B5A532-3E73-3E65-1B5F-FA1B85FFCE47}"/>
          </ac:spMkLst>
        </pc:spChg>
      </pc:sldChg>
      <pc:sldChg chg="modSp">
        <pc:chgData name="Eberhart, Jillian Marie (jme6bk)" userId="S::jme6bk@virginia.edu::b8ea4d4f-8bf8-44e7-b932-a745be60ad02" providerId="AD" clId="Web-{50E7FF83-F043-4BB8-9063-1005538B18EC}" dt="2022-06-21T19:52:11.543" v="327" actId="20577"/>
        <pc:sldMkLst>
          <pc:docMk/>
          <pc:sldMk cId="4271088453" sldId="259"/>
        </pc:sldMkLst>
        <pc:spChg chg="mod">
          <ac:chgData name="Eberhart, Jillian Marie (jme6bk)" userId="S::jme6bk@virginia.edu::b8ea4d4f-8bf8-44e7-b932-a745be60ad02" providerId="AD" clId="Web-{50E7FF83-F043-4BB8-9063-1005538B18EC}" dt="2022-06-21T19:52:11.543" v="327" actId="20577"/>
          <ac:spMkLst>
            <pc:docMk/>
            <pc:sldMk cId="4271088453" sldId="259"/>
            <ac:spMk id="2" creationId="{09CACCC2-6A49-AF2A-562D-2C95BF74BB3A}"/>
          </ac:spMkLst>
        </pc:spChg>
      </pc:sldChg>
      <pc:sldChg chg="addSp delSp modSp">
        <pc:chgData name="Eberhart, Jillian Marie (jme6bk)" userId="S::jme6bk@virginia.edu::b8ea4d4f-8bf8-44e7-b932-a745be60ad02" providerId="AD" clId="Web-{50E7FF83-F043-4BB8-9063-1005538B18EC}" dt="2022-06-21T20:19:45.417" v="667" actId="20577"/>
        <pc:sldMkLst>
          <pc:docMk/>
          <pc:sldMk cId="3312353408" sldId="260"/>
        </pc:sldMkLst>
        <pc:spChg chg="mod">
          <ac:chgData name="Eberhart, Jillian Marie (jme6bk)" userId="S::jme6bk@virginia.edu::b8ea4d4f-8bf8-44e7-b932-a745be60ad02" providerId="AD" clId="Web-{50E7FF83-F043-4BB8-9063-1005538B18EC}" dt="2022-06-21T19:52:17.981" v="328" actId="20577"/>
          <ac:spMkLst>
            <pc:docMk/>
            <pc:sldMk cId="3312353408" sldId="260"/>
            <ac:spMk id="2" creationId="{72616AD2-616F-08FD-98A0-9EC95722EAF3}"/>
          </ac:spMkLst>
        </pc:spChg>
        <pc:spChg chg="del">
          <ac:chgData name="Eberhart, Jillian Marie (jme6bk)" userId="S::jme6bk@virginia.edu::b8ea4d4f-8bf8-44e7-b932-a745be60ad02" providerId="AD" clId="Web-{50E7FF83-F043-4BB8-9063-1005538B18EC}" dt="2022-06-21T20:09:28.650" v="392"/>
          <ac:spMkLst>
            <pc:docMk/>
            <pc:sldMk cId="3312353408" sldId="260"/>
            <ac:spMk id="3" creationId="{BB19813A-C70F-DF09-998F-BFF73A1DDEA2}"/>
          </ac:spMkLst>
        </pc:spChg>
        <pc:spChg chg="add mod">
          <ac:chgData name="Eberhart, Jillian Marie (jme6bk)" userId="S::jme6bk@virginia.edu::b8ea4d4f-8bf8-44e7-b932-a745be60ad02" providerId="AD" clId="Web-{50E7FF83-F043-4BB8-9063-1005538B18EC}" dt="2022-06-21T20:19:45.417" v="667" actId="20577"/>
          <ac:spMkLst>
            <pc:docMk/>
            <pc:sldMk cId="3312353408" sldId="260"/>
            <ac:spMk id="5" creationId="{C10F05C2-401C-C774-7EB9-0428B9BC255E}"/>
          </ac:spMkLst>
        </pc:spChg>
        <pc:picChg chg="add mod ord">
          <ac:chgData name="Eberhart, Jillian Marie (jme6bk)" userId="S::jme6bk@virginia.edu::b8ea4d4f-8bf8-44e7-b932-a745be60ad02" providerId="AD" clId="Web-{50E7FF83-F043-4BB8-9063-1005538B18EC}" dt="2022-06-21T20:17:50.414" v="626" actId="1076"/>
          <ac:picMkLst>
            <pc:docMk/>
            <pc:sldMk cId="3312353408" sldId="260"/>
            <ac:picMk id="4" creationId="{E453E18A-83EF-2BD9-07BA-B592990F3FAB}"/>
          </ac:picMkLst>
        </pc:picChg>
      </pc:sldChg>
      <pc:sldChg chg="modSp">
        <pc:chgData name="Eberhart, Jillian Marie (jme6bk)" userId="S::jme6bk@virginia.edu::b8ea4d4f-8bf8-44e7-b932-a745be60ad02" providerId="AD" clId="Web-{50E7FF83-F043-4BB8-9063-1005538B18EC}" dt="2022-06-21T19:52:22.888" v="329" actId="20577"/>
        <pc:sldMkLst>
          <pc:docMk/>
          <pc:sldMk cId="1699093194" sldId="261"/>
        </pc:sldMkLst>
        <pc:spChg chg="mod">
          <ac:chgData name="Eberhart, Jillian Marie (jme6bk)" userId="S::jme6bk@virginia.edu::b8ea4d4f-8bf8-44e7-b932-a745be60ad02" providerId="AD" clId="Web-{50E7FF83-F043-4BB8-9063-1005538B18EC}" dt="2022-06-21T19:52:22.888" v="329" actId="20577"/>
          <ac:spMkLst>
            <pc:docMk/>
            <pc:sldMk cId="1699093194" sldId="261"/>
            <ac:spMk id="2" creationId="{7833A80E-F5DC-30FD-7D6E-9326991C8B18}"/>
          </ac:spMkLst>
        </pc:spChg>
      </pc:sldChg>
      <pc:sldChg chg="modSp">
        <pc:chgData name="Eberhart, Jillian Marie (jme6bk)" userId="S::jme6bk@virginia.edu::b8ea4d4f-8bf8-44e7-b932-a745be60ad02" providerId="AD" clId="Web-{50E7FF83-F043-4BB8-9063-1005538B18EC}" dt="2022-06-21T19:52:29.935" v="330" actId="20577"/>
        <pc:sldMkLst>
          <pc:docMk/>
          <pc:sldMk cId="978729677" sldId="262"/>
        </pc:sldMkLst>
        <pc:spChg chg="mod">
          <ac:chgData name="Eberhart, Jillian Marie (jme6bk)" userId="S::jme6bk@virginia.edu::b8ea4d4f-8bf8-44e7-b932-a745be60ad02" providerId="AD" clId="Web-{50E7FF83-F043-4BB8-9063-1005538B18EC}" dt="2022-06-21T19:52:29.935" v="330" actId="20577"/>
          <ac:spMkLst>
            <pc:docMk/>
            <pc:sldMk cId="978729677" sldId="262"/>
            <ac:spMk id="2" creationId="{8E6743A4-F006-ADAE-BE94-9C741FFC763A}"/>
          </ac:spMkLst>
        </pc:spChg>
      </pc:sldChg>
      <pc:sldChg chg="modSp">
        <pc:chgData name="Eberhart, Jillian Marie (jme6bk)" userId="S::jme6bk@virginia.edu::b8ea4d4f-8bf8-44e7-b932-a745be60ad02" providerId="AD" clId="Web-{50E7FF83-F043-4BB8-9063-1005538B18EC}" dt="2022-06-21T19:52:36.700" v="331" actId="20577"/>
        <pc:sldMkLst>
          <pc:docMk/>
          <pc:sldMk cId="2937377807" sldId="264"/>
        </pc:sldMkLst>
        <pc:spChg chg="mod">
          <ac:chgData name="Eberhart, Jillian Marie (jme6bk)" userId="S::jme6bk@virginia.edu::b8ea4d4f-8bf8-44e7-b932-a745be60ad02" providerId="AD" clId="Web-{50E7FF83-F043-4BB8-9063-1005538B18EC}" dt="2022-06-21T19:52:36.700" v="331" actId="20577"/>
          <ac:spMkLst>
            <pc:docMk/>
            <pc:sldMk cId="2937377807" sldId="264"/>
            <ac:spMk id="2" creationId="{3AF9A16C-F244-ED65-67B7-99D993A52926}"/>
          </ac:spMkLst>
        </pc:spChg>
      </pc:sldChg>
      <pc:sldChg chg="addSp delSp modSp">
        <pc:chgData name="Eberhart, Jillian Marie (jme6bk)" userId="S::jme6bk@virginia.edu::b8ea4d4f-8bf8-44e7-b932-a745be60ad02" providerId="AD" clId="Web-{50E7FF83-F043-4BB8-9063-1005538B18EC}" dt="2022-06-21T20:04:24.407" v="388" actId="20577"/>
        <pc:sldMkLst>
          <pc:docMk/>
          <pc:sldMk cId="640483331" sldId="265"/>
        </pc:sldMkLst>
        <pc:spChg chg="mod">
          <ac:chgData name="Eberhart, Jillian Marie (jme6bk)" userId="S::jme6bk@virginia.edu::b8ea4d4f-8bf8-44e7-b932-a745be60ad02" providerId="AD" clId="Web-{50E7FF83-F043-4BB8-9063-1005538B18EC}" dt="2022-06-21T19:51:42.465" v="319" actId="20577"/>
          <ac:spMkLst>
            <pc:docMk/>
            <pc:sldMk cId="640483331" sldId="265"/>
            <ac:spMk id="2" creationId="{A7C5F7F9-3239-386B-A87D-412866F003DA}"/>
          </ac:spMkLst>
        </pc:spChg>
        <pc:spChg chg="del">
          <ac:chgData name="Eberhart, Jillian Marie (jme6bk)" userId="S::jme6bk@virginia.edu::b8ea4d4f-8bf8-44e7-b932-a745be60ad02" providerId="AD" clId="Web-{50E7FF83-F043-4BB8-9063-1005538B18EC}" dt="2022-06-21T20:02:13.060" v="340"/>
          <ac:spMkLst>
            <pc:docMk/>
            <pc:sldMk cId="640483331" sldId="265"/>
            <ac:spMk id="3" creationId="{B099E4D6-3140-2986-05FC-2BB58D174790}"/>
          </ac:spMkLst>
        </pc:spChg>
        <pc:spChg chg="add del mod">
          <ac:chgData name="Eberhart, Jillian Marie (jme6bk)" userId="S::jme6bk@virginia.edu::b8ea4d4f-8bf8-44e7-b932-a745be60ad02" providerId="AD" clId="Web-{50E7FF83-F043-4BB8-9063-1005538B18EC}" dt="2022-06-21T20:02:38.467" v="345"/>
          <ac:spMkLst>
            <pc:docMk/>
            <pc:sldMk cId="640483331" sldId="265"/>
            <ac:spMk id="6" creationId="{57C65C88-A510-8F7F-6BE3-44CC28A14BBD}"/>
          </ac:spMkLst>
        </pc:spChg>
        <pc:spChg chg="add mod">
          <ac:chgData name="Eberhart, Jillian Marie (jme6bk)" userId="S::jme6bk@virginia.edu::b8ea4d4f-8bf8-44e7-b932-a745be60ad02" providerId="AD" clId="Web-{50E7FF83-F043-4BB8-9063-1005538B18EC}" dt="2022-06-21T20:03:58.563" v="382" actId="20577"/>
          <ac:spMkLst>
            <pc:docMk/>
            <pc:sldMk cId="640483331" sldId="265"/>
            <ac:spMk id="9" creationId="{1E65D8A8-063A-3EC3-0286-F0AA5093125B}"/>
          </ac:spMkLst>
        </pc:spChg>
        <pc:spChg chg="add mod">
          <ac:chgData name="Eberhart, Jillian Marie (jme6bk)" userId="S::jme6bk@virginia.edu::b8ea4d4f-8bf8-44e7-b932-a745be60ad02" providerId="AD" clId="Web-{50E7FF83-F043-4BB8-9063-1005538B18EC}" dt="2022-06-21T20:04:24.407" v="388" actId="20577"/>
          <ac:spMkLst>
            <pc:docMk/>
            <pc:sldMk cId="640483331" sldId="265"/>
            <ac:spMk id="11" creationId="{60D54123-7062-BF5F-F404-1511B1FD1D4B}"/>
          </ac:spMkLst>
        </pc:spChg>
        <pc:picChg chg="add del mod ord">
          <ac:chgData name="Eberhart, Jillian Marie (jme6bk)" userId="S::jme6bk@virginia.edu::b8ea4d4f-8bf8-44e7-b932-a745be60ad02" providerId="AD" clId="Web-{50E7FF83-F043-4BB8-9063-1005538B18EC}" dt="2022-06-21T20:02:29.498" v="344"/>
          <ac:picMkLst>
            <pc:docMk/>
            <pc:sldMk cId="640483331" sldId="265"/>
            <ac:picMk id="4" creationId="{2A4E361D-A6FD-08CB-D35F-2AAA00C14691}"/>
          </ac:picMkLst>
        </pc:picChg>
        <pc:picChg chg="add mod ord">
          <ac:chgData name="Eberhart, Jillian Marie (jme6bk)" userId="S::jme6bk@virginia.edu::b8ea4d4f-8bf8-44e7-b932-a745be60ad02" providerId="AD" clId="Web-{50E7FF83-F043-4BB8-9063-1005538B18EC}" dt="2022-06-21T20:02:43.483" v="347" actId="1076"/>
          <ac:picMkLst>
            <pc:docMk/>
            <pc:sldMk cId="640483331" sldId="265"/>
            <ac:picMk id="7" creationId="{31B28C61-18AC-E2EC-98EF-3774ED8E36A5}"/>
          </ac:picMkLst>
        </pc:picChg>
      </pc:sldChg>
    </pc:docChg>
  </pc:docChgLst>
  <pc:docChgLst>
    <pc:chgData name="Govindasamy Shanmuga Sundaram, Kishorekarthick (wuc9jr)" userId="S::wuc9jr@virginia.edu::abf26169-4476-45e5-88b4-5a4069f41d9e" providerId="AD" clId="Web-{A3B6D2A4-4357-3BD3-1160-616C1984E256}"/>
    <pc:docChg chg="delSld modSld">
      <pc:chgData name="Govindasamy Shanmuga Sundaram, Kishorekarthick (wuc9jr)" userId="S::wuc9jr@virginia.edu::abf26169-4476-45e5-88b4-5a4069f41d9e" providerId="AD" clId="Web-{A3B6D2A4-4357-3BD3-1160-616C1984E256}" dt="2022-06-23T19:27:30.502" v="11" actId="20577"/>
      <pc:docMkLst>
        <pc:docMk/>
      </pc:docMkLst>
      <pc:sldChg chg="modSp">
        <pc:chgData name="Govindasamy Shanmuga Sundaram, Kishorekarthick (wuc9jr)" userId="S::wuc9jr@virginia.edu::abf26169-4476-45e5-88b4-5a4069f41d9e" providerId="AD" clId="Web-{A3B6D2A4-4357-3BD3-1160-616C1984E256}" dt="2022-06-23T19:27:30.502" v="11" actId="20577"/>
        <pc:sldMkLst>
          <pc:docMk/>
          <pc:sldMk cId="4271088453" sldId="259"/>
        </pc:sldMkLst>
        <pc:spChg chg="mod">
          <ac:chgData name="Govindasamy Shanmuga Sundaram, Kishorekarthick (wuc9jr)" userId="S::wuc9jr@virginia.edu::abf26169-4476-45e5-88b4-5a4069f41d9e" providerId="AD" clId="Web-{A3B6D2A4-4357-3BD3-1160-616C1984E256}" dt="2022-06-23T19:27:30.502" v="11" actId="20577"/>
          <ac:spMkLst>
            <pc:docMk/>
            <pc:sldMk cId="4271088453" sldId="259"/>
            <ac:spMk id="3" creationId="{0FEE6E8B-CF2D-DE10-83D2-0B8E18007EB3}"/>
          </ac:spMkLst>
        </pc:spChg>
      </pc:sldChg>
      <pc:sldChg chg="modSp">
        <pc:chgData name="Govindasamy Shanmuga Sundaram, Kishorekarthick (wuc9jr)" userId="S::wuc9jr@virginia.edu::abf26169-4476-45e5-88b4-5a4069f41d9e" providerId="AD" clId="Web-{A3B6D2A4-4357-3BD3-1160-616C1984E256}" dt="2022-06-23T19:27:03.094" v="4" actId="20577"/>
        <pc:sldMkLst>
          <pc:docMk/>
          <pc:sldMk cId="978729677" sldId="262"/>
        </pc:sldMkLst>
        <pc:spChg chg="mod">
          <ac:chgData name="Govindasamy Shanmuga Sundaram, Kishorekarthick (wuc9jr)" userId="S::wuc9jr@virginia.edu::abf26169-4476-45e5-88b4-5a4069f41d9e" providerId="AD" clId="Web-{A3B6D2A4-4357-3BD3-1160-616C1984E256}" dt="2022-06-23T19:27:03.094" v="4" actId="20577"/>
          <ac:spMkLst>
            <pc:docMk/>
            <pc:sldMk cId="978729677" sldId="262"/>
            <ac:spMk id="2" creationId="{8E6743A4-F006-ADAE-BE94-9C741FFC763A}"/>
          </ac:spMkLst>
        </pc:spChg>
      </pc:sldChg>
      <pc:sldChg chg="del">
        <pc:chgData name="Govindasamy Shanmuga Sundaram, Kishorekarthick (wuc9jr)" userId="S::wuc9jr@virginia.edu::abf26169-4476-45e5-88b4-5a4069f41d9e" providerId="AD" clId="Web-{A3B6D2A4-4357-3BD3-1160-616C1984E256}" dt="2022-06-23T19:25:42.464" v="0"/>
        <pc:sldMkLst>
          <pc:docMk/>
          <pc:sldMk cId="2919964820" sldId="267"/>
        </pc:sldMkLst>
      </pc:sldChg>
    </pc:docChg>
  </pc:docChgLst>
  <pc:docChgLst>
    <pc:chgData name="Eberhart, Jillian Marie (jme6bk)" userId="S::jme6bk@virginia.edu::b8ea4d4f-8bf8-44e7-b932-a745be60ad02" providerId="AD" clId="Web-{EFFF6165-0AF3-0B05-0D23-7C3946897CEA}"/>
    <pc:docChg chg="addSld modSld">
      <pc:chgData name="Eberhart, Jillian Marie (jme6bk)" userId="S::jme6bk@virginia.edu::b8ea4d4f-8bf8-44e7-b932-a745be60ad02" providerId="AD" clId="Web-{EFFF6165-0AF3-0B05-0D23-7C3946897CEA}" dt="2022-06-24T12:47:40.594" v="74"/>
      <pc:docMkLst>
        <pc:docMk/>
      </pc:docMkLst>
      <pc:sldChg chg="modSp">
        <pc:chgData name="Eberhart, Jillian Marie (jme6bk)" userId="S::jme6bk@virginia.edu::b8ea4d4f-8bf8-44e7-b932-a745be60ad02" providerId="AD" clId="Web-{EFFF6165-0AF3-0B05-0D23-7C3946897CEA}" dt="2022-06-23T14:09:44.090" v="20" actId="20577"/>
        <pc:sldMkLst>
          <pc:docMk/>
          <pc:sldMk cId="3312353408" sldId="260"/>
        </pc:sldMkLst>
        <pc:spChg chg="mod">
          <ac:chgData name="Eberhart, Jillian Marie (jme6bk)" userId="S::jme6bk@virginia.edu::b8ea4d4f-8bf8-44e7-b932-a745be60ad02" providerId="AD" clId="Web-{EFFF6165-0AF3-0B05-0D23-7C3946897CEA}" dt="2022-06-23T14:09:44.090" v="20" actId="20577"/>
          <ac:spMkLst>
            <pc:docMk/>
            <pc:sldMk cId="3312353408" sldId="260"/>
            <ac:spMk id="5" creationId="{C10F05C2-401C-C774-7EB9-0428B9BC255E}"/>
          </ac:spMkLst>
        </pc:spChg>
      </pc:sldChg>
      <pc:sldChg chg="addSp delSp modSp">
        <pc:chgData name="Eberhart, Jillian Marie (jme6bk)" userId="S::jme6bk@virginia.edu::b8ea4d4f-8bf8-44e7-b932-a745be60ad02" providerId="AD" clId="Web-{EFFF6165-0AF3-0B05-0D23-7C3946897CEA}" dt="2022-06-23T13:30:29.618" v="15" actId="1076"/>
        <pc:sldMkLst>
          <pc:docMk/>
          <pc:sldMk cId="1699093194" sldId="261"/>
        </pc:sldMkLst>
        <pc:picChg chg="add del mod">
          <ac:chgData name="Eberhart, Jillian Marie (jme6bk)" userId="S::jme6bk@virginia.edu::b8ea4d4f-8bf8-44e7-b932-a745be60ad02" providerId="AD" clId="Web-{EFFF6165-0AF3-0B05-0D23-7C3946897CEA}" dt="2022-06-23T13:30:00.149" v="9"/>
          <ac:picMkLst>
            <pc:docMk/>
            <pc:sldMk cId="1699093194" sldId="261"/>
            <ac:picMk id="7" creationId="{AB0CEC05-C671-C612-FE64-C353551B1D99}"/>
          </ac:picMkLst>
        </pc:picChg>
        <pc:picChg chg="add mod">
          <ac:chgData name="Eberhart, Jillian Marie (jme6bk)" userId="S::jme6bk@virginia.edu::b8ea4d4f-8bf8-44e7-b932-a745be60ad02" providerId="AD" clId="Web-{EFFF6165-0AF3-0B05-0D23-7C3946897CEA}" dt="2022-06-23T13:30:26.446" v="14" actId="1076"/>
          <ac:picMkLst>
            <pc:docMk/>
            <pc:sldMk cId="1699093194" sldId="261"/>
            <ac:picMk id="9" creationId="{A89FF10A-62A5-C9A7-310B-8BE6B098D861}"/>
          </ac:picMkLst>
        </pc:picChg>
        <pc:picChg chg="add mod">
          <ac:chgData name="Eberhart, Jillian Marie (jme6bk)" userId="S::jme6bk@virginia.edu::b8ea4d4f-8bf8-44e7-b932-a745be60ad02" providerId="AD" clId="Web-{EFFF6165-0AF3-0B05-0D23-7C3946897CEA}" dt="2022-06-23T13:30:29.618" v="15" actId="1076"/>
          <ac:picMkLst>
            <pc:docMk/>
            <pc:sldMk cId="1699093194" sldId="261"/>
            <ac:picMk id="11" creationId="{89F5031A-5172-A305-17D2-81C0E504FB40}"/>
          </ac:picMkLst>
        </pc:picChg>
      </pc:sldChg>
      <pc:sldChg chg="addSp delSp modSp">
        <pc:chgData name="Eberhart, Jillian Marie (jme6bk)" userId="S::jme6bk@virginia.edu::b8ea4d4f-8bf8-44e7-b932-a745be60ad02" providerId="AD" clId="Web-{EFFF6165-0AF3-0B05-0D23-7C3946897CEA}" dt="2022-06-24T12:47:40.594" v="74"/>
        <pc:sldMkLst>
          <pc:docMk/>
          <pc:sldMk cId="978729677" sldId="262"/>
        </pc:sldMkLst>
        <pc:spChg chg="del mod">
          <ac:chgData name="Eberhart, Jillian Marie (jme6bk)" userId="S::jme6bk@virginia.edu::b8ea4d4f-8bf8-44e7-b932-a745be60ad02" providerId="AD" clId="Web-{EFFF6165-0AF3-0B05-0D23-7C3946897CEA}" dt="2022-06-24T12:43:27.103" v="61"/>
          <ac:spMkLst>
            <pc:docMk/>
            <pc:sldMk cId="978729677" sldId="262"/>
            <ac:spMk id="3" creationId="{BD9CC405-BD87-3F11-1328-690E5A6F605D}"/>
          </ac:spMkLst>
        </pc:spChg>
        <pc:spChg chg="add del">
          <ac:chgData name="Eberhart, Jillian Marie (jme6bk)" userId="S::jme6bk@virginia.edu::b8ea4d4f-8bf8-44e7-b932-a745be60ad02" providerId="AD" clId="Web-{EFFF6165-0AF3-0B05-0D23-7C3946897CEA}" dt="2022-06-24T12:47:40.594" v="74"/>
          <ac:spMkLst>
            <pc:docMk/>
            <pc:sldMk cId="978729677" sldId="262"/>
            <ac:spMk id="5" creationId="{6438B5CC-D087-278B-4663-7C42AE989C11}"/>
          </ac:spMkLst>
        </pc:spChg>
        <pc:spChg chg="add del">
          <ac:chgData name="Eberhart, Jillian Marie (jme6bk)" userId="S::jme6bk@virginia.edu::b8ea4d4f-8bf8-44e7-b932-a745be60ad02" providerId="AD" clId="Web-{EFFF6165-0AF3-0B05-0D23-7C3946897CEA}" dt="2022-06-24T12:47:37.172" v="73"/>
          <ac:spMkLst>
            <pc:docMk/>
            <pc:sldMk cId="978729677" sldId="262"/>
            <ac:spMk id="6" creationId="{18648FCA-8687-E2F8-AB77-B369ACE79438}"/>
          </ac:spMkLst>
        </pc:spChg>
        <pc:picChg chg="add mod ord modCrop">
          <ac:chgData name="Eberhart, Jillian Marie (jme6bk)" userId="S::jme6bk@virginia.edu::b8ea4d4f-8bf8-44e7-b932-a745be60ad02" providerId="AD" clId="Web-{EFFF6165-0AF3-0B05-0D23-7C3946897CEA}" dt="2022-06-24T12:45:15.621" v="70" actId="1076"/>
          <ac:picMkLst>
            <pc:docMk/>
            <pc:sldMk cId="978729677" sldId="262"/>
            <ac:picMk id="4" creationId="{D363900E-8B89-43BA-9A56-86D8F0F4AC3C}"/>
          </ac:picMkLst>
        </pc:picChg>
      </pc:sldChg>
      <pc:sldChg chg="modSp">
        <pc:chgData name="Eberhart, Jillian Marie (jme6bk)" userId="S::jme6bk@virginia.edu::b8ea4d4f-8bf8-44e7-b932-a745be60ad02" providerId="AD" clId="Web-{EFFF6165-0AF3-0B05-0D23-7C3946897CEA}" dt="2022-06-23T14:48:40.991" v="58" actId="20577"/>
        <pc:sldMkLst>
          <pc:docMk/>
          <pc:sldMk cId="2937377807" sldId="264"/>
        </pc:sldMkLst>
        <pc:spChg chg="mod">
          <ac:chgData name="Eberhart, Jillian Marie (jme6bk)" userId="S::jme6bk@virginia.edu::b8ea4d4f-8bf8-44e7-b932-a745be60ad02" providerId="AD" clId="Web-{EFFF6165-0AF3-0B05-0D23-7C3946897CEA}" dt="2022-06-23T14:48:40.991" v="58" actId="20577"/>
          <ac:spMkLst>
            <pc:docMk/>
            <pc:sldMk cId="2937377807" sldId="264"/>
            <ac:spMk id="3" creationId="{883EF9D1-55FF-F4A9-4974-F7A6CA57CC8B}"/>
          </ac:spMkLst>
        </pc:spChg>
      </pc:sldChg>
      <pc:sldChg chg="add replId">
        <pc:chgData name="Eberhart, Jillian Marie (jme6bk)" userId="S::jme6bk@virginia.edu::b8ea4d4f-8bf8-44e7-b932-a745be60ad02" providerId="AD" clId="Web-{EFFF6165-0AF3-0B05-0D23-7C3946897CEA}" dt="2022-06-24T12:44:32.526" v="67"/>
        <pc:sldMkLst>
          <pc:docMk/>
          <pc:sldMk cId="2558671819" sldId="270"/>
        </pc:sldMkLst>
      </pc:sldChg>
    </pc:docChg>
  </pc:docChgLst>
  <pc:docChgLst>
    <pc:chgData name="Govindasamy Shanmuga Sundaram, Kishorekarthick (wuc9jr)" userId="S::wuc9jr@virginia.edu::abf26169-4476-45e5-88b4-5a4069f41d9e" providerId="AD" clId="Web-{675F36B9-B61D-AF93-4B1B-DA7EAEB37AF2}"/>
    <pc:docChg chg="modSld">
      <pc:chgData name="Govindasamy Shanmuga Sundaram, Kishorekarthick (wuc9jr)" userId="S::wuc9jr@virginia.edu::abf26169-4476-45e5-88b4-5a4069f41d9e" providerId="AD" clId="Web-{675F36B9-B61D-AF93-4B1B-DA7EAEB37AF2}" dt="2022-06-24T19:23:10.846" v="3" actId="20577"/>
      <pc:docMkLst>
        <pc:docMk/>
      </pc:docMkLst>
      <pc:sldChg chg="modSp">
        <pc:chgData name="Govindasamy Shanmuga Sundaram, Kishorekarthick (wuc9jr)" userId="S::wuc9jr@virginia.edu::abf26169-4476-45e5-88b4-5a4069f41d9e" providerId="AD" clId="Web-{675F36B9-B61D-AF93-4B1B-DA7EAEB37AF2}" dt="2022-06-24T19:23:10.846" v="3" actId="20577"/>
        <pc:sldMkLst>
          <pc:docMk/>
          <pc:sldMk cId="3207530798" sldId="257"/>
        </pc:sldMkLst>
        <pc:spChg chg="mod">
          <ac:chgData name="Govindasamy Shanmuga Sundaram, Kishorekarthick (wuc9jr)" userId="S::wuc9jr@virginia.edu::abf26169-4476-45e5-88b4-5a4069f41d9e" providerId="AD" clId="Web-{675F36B9-B61D-AF93-4B1B-DA7EAEB37AF2}" dt="2022-06-24T19:23:10.846" v="3" actId="20577"/>
          <ac:spMkLst>
            <pc:docMk/>
            <pc:sldMk cId="3207530798" sldId="257"/>
            <ac:spMk id="3" creationId="{5D29E84A-FC75-2D15-F5A6-2FA8C4BEFD1E}"/>
          </ac:spMkLst>
        </pc:spChg>
      </pc:sldChg>
    </pc:docChg>
  </pc:docChgLst>
  <pc:docChgLst>
    <pc:chgData name="Eberhart, Jillian Marie (jme6bk)" userId="S::jme6bk@virginia.edu::b8ea4d4f-8bf8-44e7-b932-a745be60ad02" providerId="AD" clId="Web-{8F380908-5B7F-41F3-97D0-9567BFD9A556}"/>
    <pc:docChg chg="addSld delSld modSld addMainMaster">
      <pc:chgData name="Eberhart, Jillian Marie (jme6bk)" userId="S::jme6bk@virginia.edu::b8ea4d4f-8bf8-44e7-b932-a745be60ad02" providerId="AD" clId="Web-{8F380908-5B7F-41F3-97D0-9567BFD9A556}" dt="2022-06-22T19:52:39.972" v="61" actId="20577"/>
      <pc:docMkLst>
        <pc:docMk/>
      </pc:docMkLst>
      <pc:sldChg chg="del">
        <pc:chgData name="Eberhart, Jillian Marie (jme6bk)" userId="S::jme6bk@virginia.edu::b8ea4d4f-8bf8-44e7-b932-a745be60ad02" providerId="AD" clId="Web-{8F380908-5B7F-41F3-97D0-9567BFD9A556}" dt="2022-06-22T19:51:56.893" v="52"/>
        <pc:sldMkLst>
          <pc:docMk/>
          <pc:sldMk cId="109857222" sldId="256"/>
        </pc:sldMkLst>
      </pc:sldChg>
      <pc:sldChg chg="modSp">
        <pc:chgData name="Eberhart, Jillian Marie (jme6bk)" userId="S::jme6bk@virginia.edu::b8ea4d4f-8bf8-44e7-b932-a745be60ad02" providerId="AD" clId="Web-{8F380908-5B7F-41F3-97D0-9567BFD9A556}" dt="2022-06-22T19:47:14.056" v="5" actId="20577"/>
        <pc:sldMkLst>
          <pc:docMk/>
          <pc:sldMk cId="3207530798" sldId="257"/>
        </pc:sldMkLst>
        <pc:spChg chg="mod">
          <ac:chgData name="Eberhart, Jillian Marie (jme6bk)" userId="S::jme6bk@virginia.edu::b8ea4d4f-8bf8-44e7-b932-a745be60ad02" providerId="AD" clId="Web-{8F380908-5B7F-41F3-97D0-9567BFD9A556}" dt="2022-06-22T19:47:14.056" v="5" actId="20577"/>
          <ac:spMkLst>
            <pc:docMk/>
            <pc:sldMk cId="3207530798" sldId="257"/>
            <ac:spMk id="2" creationId="{89079903-13E8-A2DE-24BA-219B646D60AC}"/>
          </ac:spMkLst>
        </pc:spChg>
      </pc:sldChg>
      <pc:sldChg chg="modSp">
        <pc:chgData name="Eberhart, Jillian Marie (jme6bk)" userId="S::jme6bk@virginia.edu::b8ea4d4f-8bf8-44e7-b932-a745be60ad02" providerId="AD" clId="Web-{8F380908-5B7F-41F3-97D0-9567BFD9A556}" dt="2022-06-22T19:52:39.972" v="61" actId="20577"/>
        <pc:sldMkLst>
          <pc:docMk/>
          <pc:sldMk cId="1531068384" sldId="258"/>
        </pc:sldMkLst>
        <pc:spChg chg="mod">
          <ac:chgData name="Eberhart, Jillian Marie (jme6bk)" userId="S::jme6bk@virginia.edu::b8ea4d4f-8bf8-44e7-b932-a745be60ad02" providerId="AD" clId="Web-{8F380908-5B7F-41F3-97D0-9567BFD9A556}" dt="2022-06-22T19:47:20.603" v="6" actId="20577"/>
          <ac:spMkLst>
            <pc:docMk/>
            <pc:sldMk cId="1531068384" sldId="258"/>
            <ac:spMk id="2" creationId="{3446F1E2-143B-06D2-ABA7-6F13928CAA75}"/>
          </ac:spMkLst>
        </pc:spChg>
        <pc:spChg chg="mod">
          <ac:chgData name="Eberhart, Jillian Marie (jme6bk)" userId="S::jme6bk@virginia.edu::b8ea4d4f-8bf8-44e7-b932-a745be60ad02" providerId="AD" clId="Web-{8F380908-5B7F-41F3-97D0-9567BFD9A556}" dt="2022-06-22T19:52:39.972" v="61" actId="20577"/>
          <ac:spMkLst>
            <pc:docMk/>
            <pc:sldMk cId="1531068384" sldId="258"/>
            <ac:spMk id="3" creationId="{61B5A532-3E73-3E65-1B5F-FA1B85FFCE47}"/>
          </ac:spMkLst>
        </pc:spChg>
      </pc:sldChg>
      <pc:sldChg chg="modSp">
        <pc:chgData name="Eberhart, Jillian Marie (jme6bk)" userId="S::jme6bk@virginia.edu::b8ea4d4f-8bf8-44e7-b932-a745be60ad02" providerId="AD" clId="Web-{8F380908-5B7F-41F3-97D0-9567BFD9A556}" dt="2022-06-22T19:47:24.931" v="7" actId="20577"/>
        <pc:sldMkLst>
          <pc:docMk/>
          <pc:sldMk cId="4271088453" sldId="259"/>
        </pc:sldMkLst>
        <pc:spChg chg="mod">
          <ac:chgData name="Eberhart, Jillian Marie (jme6bk)" userId="S::jme6bk@virginia.edu::b8ea4d4f-8bf8-44e7-b932-a745be60ad02" providerId="AD" clId="Web-{8F380908-5B7F-41F3-97D0-9567BFD9A556}" dt="2022-06-22T19:47:24.931" v="7" actId="20577"/>
          <ac:spMkLst>
            <pc:docMk/>
            <pc:sldMk cId="4271088453" sldId="259"/>
            <ac:spMk id="2" creationId="{09CACCC2-6A49-AF2A-562D-2C95BF74BB3A}"/>
          </ac:spMkLst>
        </pc:spChg>
      </pc:sldChg>
      <pc:sldChg chg="modSp">
        <pc:chgData name="Eberhart, Jillian Marie (jme6bk)" userId="S::jme6bk@virginia.edu::b8ea4d4f-8bf8-44e7-b932-a745be60ad02" providerId="AD" clId="Web-{8F380908-5B7F-41F3-97D0-9567BFD9A556}" dt="2022-06-22T19:47:30.103" v="8" actId="20577"/>
        <pc:sldMkLst>
          <pc:docMk/>
          <pc:sldMk cId="3312353408" sldId="260"/>
        </pc:sldMkLst>
        <pc:spChg chg="mod">
          <ac:chgData name="Eberhart, Jillian Marie (jme6bk)" userId="S::jme6bk@virginia.edu::b8ea4d4f-8bf8-44e7-b932-a745be60ad02" providerId="AD" clId="Web-{8F380908-5B7F-41F3-97D0-9567BFD9A556}" dt="2022-06-22T19:47:30.103" v="8" actId="20577"/>
          <ac:spMkLst>
            <pc:docMk/>
            <pc:sldMk cId="3312353408" sldId="260"/>
            <ac:spMk id="2" creationId="{72616AD2-616F-08FD-98A0-9EC95722EAF3}"/>
          </ac:spMkLst>
        </pc:spChg>
      </pc:sldChg>
      <pc:sldChg chg="modSp">
        <pc:chgData name="Eberhart, Jillian Marie (jme6bk)" userId="S::jme6bk@virginia.edu::b8ea4d4f-8bf8-44e7-b932-a745be60ad02" providerId="AD" clId="Web-{8F380908-5B7F-41F3-97D0-9567BFD9A556}" dt="2022-06-22T19:47:33.650" v="9" actId="20577"/>
        <pc:sldMkLst>
          <pc:docMk/>
          <pc:sldMk cId="1699093194" sldId="261"/>
        </pc:sldMkLst>
        <pc:spChg chg="mod">
          <ac:chgData name="Eberhart, Jillian Marie (jme6bk)" userId="S::jme6bk@virginia.edu::b8ea4d4f-8bf8-44e7-b932-a745be60ad02" providerId="AD" clId="Web-{8F380908-5B7F-41F3-97D0-9567BFD9A556}" dt="2022-06-22T19:47:33.650" v="9" actId="20577"/>
          <ac:spMkLst>
            <pc:docMk/>
            <pc:sldMk cId="1699093194" sldId="261"/>
            <ac:spMk id="2" creationId="{7833A80E-F5DC-30FD-7D6E-9326991C8B18}"/>
          </ac:spMkLst>
        </pc:spChg>
      </pc:sldChg>
      <pc:sldChg chg="modSp">
        <pc:chgData name="Eberhart, Jillian Marie (jme6bk)" userId="S::jme6bk@virginia.edu::b8ea4d4f-8bf8-44e7-b932-a745be60ad02" providerId="AD" clId="Web-{8F380908-5B7F-41F3-97D0-9567BFD9A556}" dt="2022-06-22T19:47:56.964" v="13" actId="20577"/>
        <pc:sldMkLst>
          <pc:docMk/>
          <pc:sldMk cId="978729677" sldId="262"/>
        </pc:sldMkLst>
        <pc:spChg chg="mod">
          <ac:chgData name="Eberhart, Jillian Marie (jme6bk)" userId="S::jme6bk@virginia.edu::b8ea4d4f-8bf8-44e7-b932-a745be60ad02" providerId="AD" clId="Web-{8F380908-5B7F-41F3-97D0-9567BFD9A556}" dt="2022-06-22T19:47:56.964" v="13" actId="20577"/>
          <ac:spMkLst>
            <pc:docMk/>
            <pc:sldMk cId="978729677" sldId="262"/>
            <ac:spMk id="2" creationId="{8E6743A4-F006-ADAE-BE94-9C741FFC763A}"/>
          </ac:spMkLst>
        </pc:spChg>
      </pc:sldChg>
      <pc:sldChg chg="modSp">
        <pc:chgData name="Eberhart, Jillian Marie (jme6bk)" userId="S::jme6bk@virginia.edu::b8ea4d4f-8bf8-44e7-b932-a745be60ad02" providerId="AD" clId="Web-{8F380908-5B7F-41F3-97D0-9567BFD9A556}" dt="2022-06-22T19:48:00.167" v="14" actId="20577"/>
        <pc:sldMkLst>
          <pc:docMk/>
          <pc:sldMk cId="2937377807" sldId="264"/>
        </pc:sldMkLst>
        <pc:spChg chg="mod">
          <ac:chgData name="Eberhart, Jillian Marie (jme6bk)" userId="S::jme6bk@virginia.edu::b8ea4d4f-8bf8-44e7-b932-a745be60ad02" providerId="AD" clId="Web-{8F380908-5B7F-41F3-97D0-9567BFD9A556}" dt="2022-06-22T19:48:00.167" v="14" actId="20577"/>
          <ac:spMkLst>
            <pc:docMk/>
            <pc:sldMk cId="2937377807" sldId="264"/>
            <ac:spMk id="2" creationId="{3AF9A16C-F244-ED65-67B7-99D993A52926}"/>
          </ac:spMkLst>
        </pc:spChg>
      </pc:sldChg>
      <pc:sldChg chg="modSp">
        <pc:chgData name="Eberhart, Jillian Marie (jme6bk)" userId="S::jme6bk@virginia.edu::b8ea4d4f-8bf8-44e7-b932-a745be60ad02" providerId="AD" clId="Web-{8F380908-5B7F-41F3-97D0-9567BFD9A556}" dt="2022-06-22T19:47:02.337" v="1" actId="20577"/>
        <pc:sldMkLst>
          <pc:docMk/>
          <pc:sldMk cId="640483331" sldId="265"/>
        </pc:sldMkLst>
        <pc:spChg chg="mod">
          <ac:chgData name="Eberhart, Jillian Marie (jme6bk)" userId="S::jme6bk@virginia.edu::b8ea4d4f-8bf8-44e7-b932-a745be60ad02" providerId="AD" clId="Web-{8F380908-5B7F-41F3-97D0-9567BFD9A556}" dt="2022-06-22T19:47:02.337" v="1" actId="20577"/>
          <ac:spMkLst>
            <pc:docMk/>
            <pc:sldMk cId="640483331" sldId="265"/>
            <ac:spMk id="2" creationId="{A7C5F7F9-3239-386B-A87D-412866F003DA}"/>
          </ac:spMkLst>
        </pc:spChg>
      </pc:sldChg>
      <pc:sldChg chg="modSp">
        <pc:chgData name="Eberhart, Jillian Marie (jme6bk)" userId="S::jme6bk@virginia.edu::b8ea4d4f-8bf8-44e7-b932-a745be60ad02" providerId="AD" clId="Web-{8F380908-5B7F-41F3-97D0-9567BFD9A556}" dt="2022-06-22T19:47:44.870" v="12" actId="20577"/>
        <pc:sldMkLst>
          <pc:docMk/>
          <pc:sldMk cId="2919964820" sldId="267"/>
        </pc:sldMkLst>
        <pc:spChg chg="mod">
          <ac:chgData name="Eberhart, Jillian Marie (jme6bk)" userId="S::jme6bk@virginia.edu::b8ea4d4f-8bf8-44e7-b932-a745be60ad02" providerId="AD" clId="Web-{8F380908-5B7F-41F3-97D0-9567BFD9A556}" dt="2022-06-22T19:47:44.870" v="12" actId="20577"/>
          <ac:spMkLst>
            <pc:docMk/>
            <pc:sldMk cId="2919964820" sldId="267"/>
            <ac:spMk id="2" creationId="{7833A80E-F5DC-30FD-7D6E-9326991C8B18}"/>
          </ac:spMkLst>
        </pc:spChg>
        <pc:spChg chg="mod">
          <ac:chgData name="Eberhart, Jillian Marie (jme6bk)" userId="S::jme6bk@virginia.edu::b8ea4d4f-8bf8-44e7-b932-a745be60ad02" providerId="AD" clId="Web-{8F380908-5B7F-41F3-97D0-9567BFD9A556}" dt="2022-06-22T19:47:42.526" v="11" actId="1076"/>
          <ac:spMkLst>
            <pc:docMk/>
            <pc:sldMk cId="2919964820" sldId="267"/>
            <ac:spMk id="3" creationId="{A9B79F00-32F2-3345-35D1-DE27B9FCEA7F}"/>
          </ac:spMkLst>
        </pc:spChg>
      </pc:sldChg>
      <pc:sldChg chg="modSp">
        <pc:chgData name="Eberhart, Jillian Marie (jme6bk)" userId="S::jme6bk@virginia.edu::b8ea4d4f-8bf8-44e7-b932-a745be60ad02" providerId="AD" clId="Web-{8F380908-5B7F-41F3-97D0-9567BFD9A556}" dt="2022-06-22T19:47:07.462" v="3" actId="20577"/>
        <pc:sldMkLst>
          <pc:docMk/>
          <pc:sldMk cId="2216467289" sldId="268"/>
        </pc:sldMkLst>
        <pc:spChg chg="mod">
          <ac:chgData name="Eberhart, Jillian Marie (jme6bk)" userId="S::jme6bk@virginia.edu::b8ea4d4f-8bf8-44e7-b932-a745be60ad02" providerId="AD" clId="Web-{8F380908-5B7F-41F3-97D0-9567BFD9A556}" dt="2022-06-22T19:47:07.462" v="3" actId="20577"/>
          <ac:spMkLst>
            <pc:docMk/>
            <pc:sldMk cId="2216467289" sldId="268"/>
            <ac:spMk id="2" creationId="{89079903-13E8-A2DE-24BA-219B646D60AC}"/>
          </ac:spMkLst>
        </pc:spChg>
      </pc:sldChg>
      <pc:sldChg chg="modSp add">
        <pc:chgData name="Eberhart, Jillian Marie (jme6bk)" userId="S::jme6bk@virginia.edu::b8ea4d4f-8bf8-44e7-b932-a745be60ad02" providerId="AD" clId="Web-{8F380908-5B7F-41F3-97D0-9567BFD9A556}" dt="2022-06-22T19:51:50.721" v="51" actId="20577"/>
        <pc:sldMkLst>
          <pc:docMk/>
          <pc:sldMk cId="1506495549" sldId="269"/>
        </pc:sldMkLst>
        <pc:spChg chg="mod">
          <ac:chgData name="Eberhart, Jillian Marie (jme6bk)" userId="S::jme6bk@virginia.edu::b8ea4d4f-8bf8-44e7-b932-a745be60ad02" providerId="AD" clId="Web-{8F380908-5B7F-41F3-97D0-9567BFD9A556}" dt="2022-06-22T19:51:40.674" v="50" actId="1076"/>
          <ac:spMkLst>
            <pc:docMk/>
            <pc:sldMk cId="1506495549" sldId="269"/>
            <ac:spMk id="3" creationId="{00000000-0000-0000-0000-000000000000}"/>
          </ac:spMkLst>
        </pc:spChg>
        <pc:spChg chg="mod">
          <ac:chgData name="Eberhart, Jillian Marie (jme6bk)" userId="S::jme6bk@virginia.edu::b8ea4d4f-8bf8-44e7-b932-a745be60ad02" providerId="AD" clId="Web-{8F380908-5B7F-41F3-97D0-9567BFD9A556}" dt="2022-06-22T19:51:50.721" v="51" actId="20577"/>
          <ac:spMkLst>
            <pc:docMk/>
            <pc:sldMk cId="1506495549" sldId="269"/>
            <ac:spMk id="8" creationId="{00000000-0000-0000-0000-000000000000}"/>
          </ac:spMkLst>
        </pc:spChg>
      </pc:sldChg>
      <pc:sldMasterChg chg="add addSldLayout">
        <pc:chgData name="Eberhart, Jillian Marie (jme6bk)" userId="S::jme6bk@virginia.edu::b8ea4d4f-8bf8-44e7-b932-a745be60ad02" providerId="AD" clId="Web-{8F380908-5B7F-41F3-97D0-9567BFD9A556}" dt="2022-06-22T19:49:58.483" v="15"/>
        <pc:sldMasterMkLst>
          <pc:docMk/>
          <pc:sldMasterMk cId="739331860" sldId="2147483779"/>
        </pc:sldMasterMkLst>
        <pc:sldLayoutChg chg="add">
          <pc:chgData name="Eberhart, Jillian Marie (jme6bk)" userId="S::jme6bk@virginia.edu::b8ea4d4f-8bf8-44e7-b932-a745be60ad02" providerId="AD" clId="Web-{8F380908-5B7F-41F3-97D0-9567BFD9A556}" dt="2022-06-22T19:49:58.483" v="15"/>
          <pc:sldLayoutMkLst>
            <pc:docMk/>
            <pc:sldMasterMk cId="739331860" sldId="2147483779"/>
            <pc:sldLayoutMk cId="1457560894" sldId="2147483780"/>
          </pc:sldLayoutMkLst>
        </pc:sldLayoutChg>
      </pc:sldMasterChg>
    </pc:docChg>
  </pc:docChgLst>
  <pc:docChgLst>
    <pc:chgData name="Govindasamy Shanmuga Sundaram, Kishorekarthick (wuc9jr)" userId="S::wuc9jr@virginia.edu::abf26169-4476-45e5-88b4-5a4069f41d9e" providerId="AD" clId="Web-{92B4B7C7-2D37-D58F-916F-CF4B1363EB77}"/>
    <pc:docChg chg="addSld delSld modSld sldOrd">
      <pc:chgData name="Govindasamy Shanmuga Sundaram, Kishorekarthick (wuc9jr)" userId="S::wuc9jr@virginia.edu::abf26169-4476-45e5-88b4-5a4069f41d9e" providerId="AD" clId="Web-{92B4B7C7-2D37-D58F-916F-CF4B1363EB77}" dt="2022-06-24T14:57:20.098" v="763" actId="20577"/>
      <pc:docMkLst>
        <pc:docMk/>
      </pc:docMkLst>
      <pc:sldChg chg="addSp delSp modSp">
        <pc:chgData name="Govindasamy Shanmuga Sundaram, Kishorekarthick (wuc9jr)" userId="S::wuc9jr@virginia.edu::abf26169-4476-45e5-88b4-5a4069f41d9e" providerId="AD" clId="Web-{92B4B7C7-2D37-D58F-916F-CF4B1363EB77}" dt="2022-06-24T13:35:37.131" v="679" actId="20577"/>
        <pc:sldMkLst>
          <pc:docMk/>
          <pc:sldMk cId="1531068384" sldId="258"/>
        </pc:sldMkLst>
        <pc:spChg chg="mod">
          <ac:chgData name="Govindasamy Shanmuga Sundaram, Kishorekarthick (wuc9jr)" userId="S::wuc9jr@virginia.edu::abf26169-4476-45e5-88b4-5a4069f41d9e" providerId="AD" clId="Web-{92B4B7C7-2D37-D58F-916F-CF4B1363EB77}" dt="2022-06-24T13:35:37.131" v="679" actId="20577"/>
          <ac:spMkLst>
            <pc:docMk/>
            <pc:sldMk cId="1531068384" sldId="258"/>
            <ac:spMk id="3" creationId="{61B5A532-3E73-3E65-1B5F-FA1B85FFCE47}"/>
          </ac:spMkLst>
        </pc:spChg>
        <pc:spChg chg="add del mod">
          <ac:chgData name="Govindasamy Shanmuga Sundaram, Kishorekarthick (wuc9jr)" userId="S::wuc9jr@virginia.edu::abf26169-4476-45e5-88b4-5a4069f41d9e" providerId="AD" clId="Web-{92B4B7C7-2D37-D58F-916F-CF4B1363EB77}" dt="2022-06-24T13:04:47.324" v="403"/>
          <ac:spMkLst>
            <pc:docMk/>
            <pc:sldMk cId="1531068384" sldId="258"/>
            <ac:spMk id="4" creationId="{267FA981-A5CE-A221-CC45-1CC7CB3BFFAE}"/>
          </ac:spMkLst>
        </pc:spChg>
        <pc:spChg chg="add del">
          <ac:chgData name="Govindasamy Shanmuga Sundaram, Kishorekarthick (wuc9jr)" userId="S::wuc9jr@virginia.edu::abf26169-4476-45e5-88b4-5a4069f41d9e" providerId="AD" clId="Web-{92B4B7C7-2D37-D58F-916F-CF4B1363EB77}" dt="2022-06-24T13:05:27.452" v="411"/>
          <ac:spMkLst>
            <pc:docMk/>
            <pc:sldMk cId="1531068384" sldId="258"/>
            <ac:spMk id="5" creationId="{6EDFD049-B11C-692A-260A-7BA1359BE05F}"/>
          </ac:spMkLst>
        </pc:spChg>
      </pc:sldChg>
      <pc:sldChg chg="addSp delSp modSp">
        <pc:chgData name="Govindasamy Shanmuga Sundaram, Kishorekarthick (wuc9jr)" userId="S::wuc9jr@virginia.edu::abf26169-4476-45e5-88b4-5a4069f41d9e" providerId="AD" clId="Web-{92B4B7C7-2D37-D58F-916F-CF4B1363EB77}" dt="2022-06-24T13:32:55.885" v="673"/>
        <pc:sldMkLst>
          <pc:docMk/>
          <pc:sldMk cId="4271088453" sldId="259"/>
        </pc:sldMkLst>
        <pc:spChg chg="mod">
          <ac:chgData name="Govindasamy Shanmuga Sundaram, Kishorekarthick (wuc9jr)" userId="S::wuc9jr@virginia.edu::abf26169-4476-45e5-88b4-5a4069f41d9e" providerId="AD" clId="Web-{92B4B7C7-2D37-D58F-916F-CF4B1363EB77}" dt="2022-06-24T13:30:58.908" v="650" actId="20577"/>
          <ac:spMkLst>
            <pc:docMk/>
            <pc:sldMk cId="4271088453" sldId="259"/>
            <ac:spMk id="3" creationId="{0FEE6E8B-CF2D-DE10-83D2-0B8E18007EB3}"/>
          </ac:spMkLst>
        </pc:spChg>
        <pc:spChg chg="add del">
          <ac:chgData name="Govindasamy Shanmuga Sundaram, Kishorekarthick (wuc9jr)" userId="S::wuc9jr@virginia.edu::abf26169-4476-45e5-88b4-5a4069f41d9e" providerId="AD" clId="Web-{92B4B7C7-2D37-D58F-916F-CF4B1363EB77}" dt="2022-06-24T13:32:55.885" v="673"/>
          <ac:spMkLst>
            <pc:docMk/>
            <pc:sldMk cId="4271088453" sldId="259"/>
            <ac:spMk id="237" creationId="{FA9DE335-83FD-EDC7-779B-3A0E1EE5E3A0}"/>
          </ac:spMkLst>
        </pc:spChg>
        <pc:graphicFrameChg chg="add del mod modGraphic">
          <ac:chgData name="Govindasamy Shanmuga Sundaram, Kishorekarthick (wuc9jr)" userId="S::wuc9jr@virginia.edu::abf26169-4476-45e5-88b4-5a4069f41d9e" providerId="AD" clId="Web-{92B4B7C7-2D37-D58F-916F-CF4B1363EB77}" dt="2022-06-24T13:27:45.769" v="611"/>
          <ac:graphicFrameMkLst>
            <pc:docMk/>
            <pc:sldMk cId="4271088453" sldId="259"/>
            <ac:graphicFrameMk id="11" creationId="{75C61160-6F0C-99B7-585E-28A5D0FE8142}"/>
          </ac:graphicFrameMkLst>
        </pc:graphicFrameChg>
        <pc:picChg chg="del mod">
          <ac:chgData name="Govindasamy Shanmuga Sundaram, Kishorekarthick (wuc9jr)" userId="S::wuc9jr@virginia.edu::abf26169-4476-45e5-88b4-5a4069f41d9e" providerId="AD" clId="Web-{92B4B7C7-2D37-D58F-916F-CF4B1363EB77}" dt="2022-06-24T13:30:40.985" v="647"/>
          <ac:picMkLst>
            <pc:docMk/>
            <pc:sldMk cId="4271088453" sldId="259"/>
            <ac:picMk id="5" creationId="{0EE60EF2-2656-DD58-B50E-CB92DFB72D6F}"/>
          </ac:picMkLst>
        </pc:picChg>
        <pc:picChg chg="add mod">
          <ac:chgData name="Govindasamy Shanmuga Sundaram, Kishorekarthick (wuc9jr)" userId="S::wuc9jr@virginia.edu::abf26169-4476-45e5-88b4-5a4069f41d9e" providerId="AD" clId="Web-{92B4B7C7-2D37-D58F-916F-CF4B1363EB77}" dt="2022-06-24T13:32:35.149" v="667" actId="1076"/>
          <ac:picMkLst>
            <pc:docMk/>
            <pc:sldMk cId="4271088453" sldId="259"/>
            <ac:picMk id="6" creationId="{16E10C49-C883-EE1F-6B7A-983BD4E3B22E}"/>
          </ac:picMkLst>
        </pc:picChg>
        <pc:picChg chg="add mod">
          <ac:chgData name="Govindasamy Shanmuga Sundaram, Kishorekarthick (wuc9jr)" userId="S::wuc9jr@virginia.edu::abf26169-4476-45e5-88b4-5a4069f41d9e" providerId="AD" clId="Web-{92B4B7C7-2D37-D58F-916F-CF4B1363EB77}" dt="2022-06-24T13:32:47.572" v="671" actId="1076"/>
          <ac:picMkLst>
            <pc:docMk/>
            <pc:sldMk cId="4271088453" sldId="259"/>
            <ac:picMk id="7" creationId="{711AACF7-BC93-1436-EB11-7E58A752D97D}"/>
          </ac:picMkLst>
        </pc:picChg>
        <pc:picChg chg="add mod">
          <ac:chgData name="Govindasamy Shanmuga Sundaram, Kishorekarthick (wuc9jr)" userId="S::wuc9jr@virginia.edu::abf26169-4476-45e5-88b4-5a4069f41d9e" providerId="AD" clId="Web-{92B4B7C7-2D37-D58F-916F-CF4B1363EB77}" dt="2022-06-24T13:32:43.931" v="670" actId="1076"/>
          <ac:picMkLst>
            <pc:docMk/>
            <pc:sldMk cId="4271088453" sldId="259"/>
            <ac:picMk id="9" creationId="{BC9457FC-292B-5AC9-13EC-6BC437B98A01}"/>
          </ac:picMkLst>
        </pc:picChg>
        <pc:picChg chg="add mod">
          <ac:chgData name="Govindasamy Shanmuga Sundaram, Kishorekarthick (wuc9jr)" userId="S::wuc9jr@virginia.edu::abf26169-4476-45e5-88b4-5a4069f41d9e" providerId="AD" clId="Web-{92B4B7C7-2D37-D58F-916F-CF4B1363EB77}" dt="2022-06-24T13:32:39.025" v="668" actId="1076"/>
          <ac:picMkLst>
            <pc:docMk/>
            <pc:sldMk cId="4271088453" sldId="259"/>
            <ac:picMk id="232" creationId="{91930268-4849-BE98-8CF4-B171B4245865}"/>
          </ac:picMkLst>
        </pc:picChg>
        <pc:picChg chg="add mod">
          <ac:chgData name="Govindasamy Shanmuga Sundaram, Kishorekarthick (wuc9jr)" userId="S::wuc9jr@virginia.edu::abf26169-4476-45e5-88b4-5a4069f41d9e" providerId="AD" clId="Web-{92B4B7C7-2D37-D58F-916F-CF4B1363EB77}" dt="2022-06-24T13:32:41.979" v="669" actId="1076"/>
          <ac:picMkLst>
            <pc:docMk/>
            <pc:sldMk cId="4271088453" sldId="259"/>
            <ac:picMk id="233" creationId="{E23313B2-5E3C-48BA-C606-C448A82C6B57}"/>
          </ac:picMkLst>
        </pc:picChg>
        <pc:picChg chg="add mod">
          <ac:chgData name="Govindasamy Shanmuga Sundaram, Kishorekarthick (wuc9jr)" userId="S::wuc9jr@virginia.edu::abf26169-4476-45e5-88b4-5a4069f41d9e" providerId="AD" clId="Web-{92B4B7C7-2D37-D58F-916F-CF4B1363EB77}" dt="2022-06-24T13:31:21.300" v="659" actId="1076"/>
          <ac:picMkLst>
            <pc:docMk/>
            <pc:sldMk cId="4271088453" sldId="259"/>
            <ac:picMk id="234" creationId="{2516E4A0-FE17-E8AD-14BE-6EC3C392F0B3}"/>
          </ac:picMkLst>
        </pc:picChg>
        <pc:picChg chg="add mod">
          <ac:chgData name="Govindasamy Shanmuga Sundaram, Kishorekarthick (wuc9jr)" userId="S::wuc9jr@virginia.edu::abf26169-4476-45e5-88b4-5a4069f41d9e" providerId="AD" clId="Web-{92B4B7C7-2D37-D58F-916F-CF4B1363EB77}" dt="2022-06-24T13:31:18.253" v="658" actId="14100"/>
          <ac:picMkLst>
            <pc:docMk/>
            <pc:sldMk cId="4271088453" sldId="259"/>
            <ac:picMk id="235" creationId="{69CF638F-CDC5-550D-AA09-40BD4EDBA14F}"/>
          </ac:picMkLst>
        </pc:picChg>
        <pc:picChg chg="add mod">
          <ac:chgData name="Govindasamy Shanmuga Sundaram, Kishorekarthick (wuc9jr)" userId="S::wuc9jr@virginia.edu::abf26169-4476-45e5-88b4-5a4069f41d9e" providerId="AD" clId="Web-{92B4B7C7-2D37-D58F-916F-CF4B1363EB77}" dt="2022-06-24T13:32:30.399" v="666" actId="14100"/>
          <ac:picMkLst>
            <pc:docMk/>
            <pc:sldMk cId="4271088453" sldId="259"/>
            <ac:picMk id="236" creationId="{51315B6C-2136-D630-068D-2CD1CD2E85DB}"/>
          </ac:picMkLst>
        </pc:picChg>
      </pc:sldChg>
      <pc:sldChg chg="addSp delSp modSp del">
        <pc:chgData name="Govindasamy Shanmuga Sundaram, Kishorekarthick (wuc9jr)" userId="S::wuc9jr@virginia.edu::abf26169-4476-45e5-88b4-5a4069f41d9e" providerId="AD" clId="Web-{92B4B7C7-2D37-D58F-916F-CF4B1363EB77}" dt="2022-06-24T13:51:56.078" v="686"/>
        <pc:sldMkLst>
          <pc:docMk/>
          <pc:sldMk cId="978729677" sldId="262"/>
        </pc:sldMkLst>
        <pc:spChg chg="add mod">
          <ac:chgData name="Govindasamy Shanmuga Sundaram, Kishorekarthick (wuc9jr)" userId="S::wuc9jr@virginia.edu::abf26169-4476-45e5-88b4-5a4069f41d9e" providerId="AD" clId="Web-{92B4B7C7-2D37-D58F-916F-CF4B1363EB77}" dt="2022-06-24T13:51:38.093" v="685" actId="20577"/>
          <ac:spMkLst>
            <pc:docMk/>
            <pc:sldMk cId="978729677" sldId="262"/>
            <ac:spMk id="11" creationId="{6B5D7AC3-0B9A-562D-7B1C-C694EE86792C}"/>
          </ac:spMkLst>
        </pc:spChg>
        <pc:picChg chg="del">
          <ac:chgData name="Govindasamy Shanmuga Sundaram, Kishorekarthick (wuc9jr)" userId="S::wuc9jr@virginia.edu::abf26169-4476-45e5-88b4-5a4069f41d9e" providerId="AD" clId="Web-{92B4B7C7-2D37-D58F-916F-CF4B1363EB77}" dt="2022-06-24T13:51:34.748" v="684"/>
          <ac:picMkLst>
            <pc:docMk/>
            <pc:sldMk cId="978729677" sldId="262"/>
            <ac:picMk id="4" creationId="{D363900E-8B89-43BA-9A56-86D8F0F4AC3C}"/>
          </ac:picMkLst>
        </pc:picChg>
      </pc:sldChg>
      <pc:sldChg chg="modSp">
        <pc:chgData name="Govindasamy Shanmuga Sundaram, Kishorekarthick (wuc9jr)" userId="S::wuc9jr@virginia.edu::abf26169-4476-45e5-88b4-5a4069f41d9e" providerId="AD" clId="Web-{92B4B7C7-2D37-D58F-916F-CF4B1363EB77}" dt="2022-06-24T13:34:24.532" v="675" actId="20577"/>
        <pc:sldMkLst>
          <pc:docMk/>
          <pc:sldMk cId="2937377807" sldId="264"/>
        </pc:sldMkLst>
        <pc:spChg chg="mod">
          <ac:chgData name="Govindasamy Shanmuga Sundaram, Kishorekarthick (wuc9jr)" userId="S::wuc9jr@virginia.edu::abf26169-4476-45e5-88b4-5a4069f41d9e" providerId="AD" clId="Web-{92B4B7C7-2D37-D58F-916F-CF4B1363EB77}" dt="2022-06-24T13:34:24.532" v="675" actId="20577"/>
          <ac:spMkLst>
            <pc:docMk/>
            <pc:sldMk cId="2937377807" sldId="264"/>
            <ac:spMk id="3" creationId="{883EF9D1-55FF-F4A9-4974-F7A6CA57CC8B}"/>
          </ac:spMkLst>
        </pc:spChg>
      </pc:sldChg>
      <pc:sldChg chg="new del ord">
        <pc:chgData name="Govindasamy Shanmuga Sundaram, Kishorekarthick (wuc9jr)" userId="S::wuc9jr@virginia.edu::abf26169-4476-45e5-88b4-5a4069f41d9e" providerId="AD" clId="Web-{92B4B7C7-2D37-D58F-916F-CF4B1363EB77}" dt="2022-06-24T13:51:25.326" v="682"/>
        <pc:sldMkLst>
          <pc:docMk/>
          <pc:sldMk cId="1998137209" sldId="270"/>
        </pc:sldMkLst>
      </pc:sldChg>
      <pc:sldChg chg="addSp delSp modSp add ord replId">
        <pc:chgData name="Govindasamy Shanmuga Sundaram, Kishorekarthick (wuc9jr)" userId="S::wuc9jr@virginia.edu::abf26169-4476-45e5-88b4-5a4069f41d9e" providerId="AD" clId="Web-{92B4B7C7-2D37-D58F-916F-CF4B1363EB77}" dt="2022-06-24T14:57:20.098" v="763" actId="20577"/>
        <pc:sldMkLst>
          <pc:docMk/>
          <pc:sldMk cId="3454551039" sldId="270"/>
        </pc:sldMkLst>
        <pc:spChg chg="add mod">
          <ac:chgData name="Govindasamy Shanmuga Sundaram, Kishorekarthick (wuc9jr)" userId="S::wuc9jr@virginia.edu::abf26169-4476-45e5-88b4-5a4069f41d9e" providerId="AD" clId="Web-{92B4B7C7-2D37-D58F-916F-CF4B1363EB77}" dt="2022-06-24T14:57:20.098" v="763" actId="20577"/>
          <ac:spMkLst>
            <pc:docMk/>
            <pc:sldMk cId="3454551039" sldId="270"/>
            <ac:spMk id="3" creationId="{1D8D2DC2-1E65-2731-044E-EC9EC464BAA0}"/>
          </ac:spMkLst>
        </pc:spChg>
        <pc:spChg chg="add del mod">
          <ac:chgData name="Govindasamy Shanmuga Sundaram, Kishorekarthick (wuc9jr)" userId="S::wuc9jr@virginia.edu::abf26169-4476-45e5-88b4-5a4069f41d9e" providerId="AD" clId="Web-{92B4B7C7-2D37-D58F-916F-CF4B1363EB77}" dt="2022-06-24T13:52:10.032" v="689"/>
          <ac:spMkLst>
            <pc:docMk/>
            <pc:sldMk cId="3454551039" sldId="270"/>
            <ac:spMk id="6" creationId="{D9B9A5A3-FEEF-BB94-C092-5FD899AE7AE9}"/>
          </ac:spMkLst>
        </pc:spChg>
        <pc:spChg chg="add del mod">
          <ac:chgData name="Govindasamy Shanmuga Sundaram, Kishorekarthick (wuc9jr)" userId="S::wuc9jr@virginia.edu::abf26169-4476-45e5-88b4-5a4069f41d9e" providerId="AD" clId="Web-{92B4B7C7-2D37-D58F-916F-CF4B1363EB77}" dt="2022-06-24T13:52:21.064" v="693"/>
          <ac:spMkLst>
            <pc:docMk/>
            <pc:sldMk cId="3454551039" sldId="270"/>
            <ac:spMk id="9" creationId="{B431AF23-A250-8ED2-325F-61C1CAC0E90F}"/>
          </ac:spMkLst>
        </pc:spChg>
        <pc:spChg chg="add del mod">
          <ac:chgData name="Govindasamy Shanmuga Sundaram, Kishorekarthick (wuc9jr)" userId="S::wuc9jr@virginia.edu::abf26169-4476-45e5-88b4-5a4069f41d9e" providerId="AD" clId="Web-{92B4B7C7-2D37-D58F-916F-CF4B1363EB77}" dt="2022-06-24T13:52:52.223" v="698"/>
          <ac:spMkLst>
            <pc:docMk/>
            <pc:sldMk cId="3454551039" sldId="270"/>
            <ac:spMk id="13" creationId="{B83C6703-9B92-4342-DD81-9DF824BC66A6}"/>
          </ac:spMkLst>
        </pc:spChg>
        <pc:spChg chg="add mod">
          <ac:chgData name="Govindasamy Shanmuga Sundaram, Kishorekarthick (wuc9jr)" userId="S::wuc9jr@virginia.edu::abf26169-4476-45e5-88b4-5a4069f41d9e" providerId="AD" clId="Web-{92B4B7C7-2D37-D58F-916F-CF4B1363EB77}" dt="2022-06-24T13:55:58.612" v="753" actId="20577"/>
          <ac:spMkLst>
            <pc:docMk/>
            <pc:sldMk cId="3454551039" sldId="270"/>
            <ac:spMk id="17" creationId="{085A7828-BE76-C9CB-3E17-FF7A5E6F558E}"/>
          </ac:spMkLst>
        </pc:spChg>
        <pc:spChg chg="add del mod">
          <ac:chgData name="Govindasamy Shanmuga Sundaram, Kishorekarthick (wuc9jr)" userId="S::wuc9jr@virginia.edu::abf26169-4476-45e5-88b4-5a4069f41d9e" providerId="AD" clId="Web-{92B4B7C7-2D37-D58F-916F-CF4B1363EB77}" dt="2022-06-24T13:56:43.412" v="755"/>
          <ac:spMkLst>
            <pc:docMk/>
            <pc:sldMk cId="3454551039" sldId="270"/>
            <ac:spMk id="19" creationId="{AD485D5E-4016-CF32-8492-B8A7B7866B4E}"/>
          </ac:spMkLst>
        </pc:spChg>
        <pc:picChg chg="add del">
          <ac:chgData name="Govindasamy Shanmuga Sundaram, Kishorekarthick (wuc9jr)" userId="S::wuc9jr@virginia.edu::abf26169-4476-45e5-88b4-5a4069f41d9e" providerId="AD" clId="Web-{92B4B7C7-2D37-D58F-916F-CF4B1363EB77}" dt="2022-06-24T13:52:37.566" v="697"/>
          <ac:picMkLst>
            <pc:docMk/>
            <pc:sldMk cId="3454551039" sldId="270"/>
            <ac:picMk id="4" creationId="{D363900E-8B89-43BA-9A56-86D8F0F4AC3C}"/>
          </ac:picMkLst>
        </pc:picChg>
        <pc:picChg chg="add del">
          <ac:chgData name="Govindasamy Shanmuga Sundaram, Kishorekarthick (wuc9jr)" userId="S::wuc9jr@virginia.edu::abf26169-4476-45e5-88b4-5a4069f41d9e" providerId="AD" clId="Web-{92B4B7C7-2D37-D58F-916F-CF4B1363EB77}" dt="2022-06-24T13:52:35.472" v="696"/>
          <ac:picMkLst>
            <pc:docMk/>
            <pc:sldMk cId="3454551039" sldId="270"/>
            <ac:picMk id="5" creationId="{97AF76F5-F13D-936F-9C48-C1FD8AEE1761}"/>
          </ac:picMkLst>
        </pc:picChg>
        <pc:picChg chg="add del mod ord">
          <ac:chgData name="Govindasamy Shanmuga Sundaram, Kishorekarthick (wuc9jr)" userId="S::wuc9jr@virginia.edu::abf26169-4476-45e5-88b4-5a4069f41d9e" providerId="AD" clId="Web-{92B4B7C7-2D37-D58F-916F-CF4B1363EB77}" dt="2022-06-24T13:56:00.377" v="754"/>
          <ac:picMkLst>
            <pc:docMk/>
            <pc:sldMk cId="3454551039" sldId="270"/>
            <ac:picMk id="15" creationId="{8A606E83-21D6-39D4-6715-7D5535A32C9E}"/>
          </ac:picMkLst>
        </pc:picChg>
        <pc:picChg chg="add mod ord">
          <ac:chgData name="Govindasamy Shanmuga Sundaram, Kishorekarthick (wuc9jr)" userId="S::wuc9jr@virginia.edu::abf26169-4476-45e5-88b4-5a4069f41d9e" providerId="AD" clId="Web-{92B4B7C7-2D37-D58F-916F-CF4B1363EB77}" dt="2022-06-24T13:56:45.459" v="756" actId="1076"/>
          <ac:picMkLst>
            <pc:docMk/>
            <pc:sldMk cId="3454551039" sldId="270"/>
            <ac:picMk id="20" creationId="{DF11C32E-1D24-8958-2495-D4550C1F96EB}"/>
          </ac:picMkLst>
        </pc:picChg>
      </pc:sldChg>
      <pc:sldChg chg="add del replId">
        <pc:chgData name="Govindasamy Shanmuga Sundaram, Kishorekarthick (wuc9jr)" userId="S::wuc9jr@virginia.edu::abf26169-4476-45e5-88b4-5a4069f41d9e" providerId="AD" clId="Web-{92B4B7C7-2D37-D58F-916F-CF4B1363EB77}" dt="2022-06-24T13:52:11.720" v="690"/>
        <pc:sldMkLst>
          <pc:docMk/>
          <pc:sldMk cId="838315185" sldId="271"/>
        </pc:sldMkLst>
      </pc:sldChg>
      <pc:sldChg chg="add replId">
        <pc:chgData name="Govindasamy Shanmuga Sundaram, Kishorekarthick (wuc9jr)" userId="S::wuc9jr@virginia.edu::abf26169-4476-45e5-88b4-5a4069f41d9e" providerId="AD" clId="Web-{92B4B7C7-2D37-D58F-916F-CF4B1363EB77}" dt="2022-06-24T13:52:27.643" v="695"/>
        <pc:sldMkLst>
          <pc:docMk/>
          <pc:sldMk cId="3003967172" sldId="271"/>
        </pc:sldMkLst>
      </pc:sldChg>
      <pc:sldChg chg="modSp new del">
        <pc:chgData name="Govindasamy Shanmuga Sundaram, Kishorekarthick (wuc9jr)" userId="S::wuc9jr@virginia.edu::abf26169-4476-45e5-88b4-5a4069f41d9e" providerId="AD" clId="Web-{92B4B7C7-2D37-D58F-916F-CF4B1363EB77}" dt="2022-06-24T13:03:06.067" v="392"/>
        <pc:sldMkLst>
          <pc:docMk/>
          <pc:sldMk cId="3792829757" sldId="271"/>
        </pc:sldMkLst>
        <pc:spChg chg="mod">
          <ac:chgData name="Govindasamy Shanmuga Sundaram, Kishorekarthick (wuc9jr)" userId="S::wuc9jr@virginia.edu::abf26169-4476-45e5-88b4-5a4069f41d9e" providerId="AD" clId="Web-{92B4B7C7-2D37-D58F-916F-CF4B1363EB77}" dt="2022-06-24T12:56:55.446" v="310" actId="20577"/>
          <ac:spMkLst>
            <pc:docMk/>
            <pc:sldMk cId="3792829757" sldId="271"/>
            <ac:spMk id="3" creationId="{CF8D373F-4B4A-BF03-99C3-FB309ADC6599}"/>
          </ac:spMkLst>
        </pc:spChg>
      </pc:sldChg>
    </pc:docChg>
  </pc:docChgLst>
  <pc:docChgLst>
    <pc:chgData name="Eberhart, Jillian Marie (jme6bk)" userId="S::jme6bk@virginia.edu::b8ea4d4f-8bf8-44e7-b932-a745be60ad02" providerId="AD" clId="Web-{A0790BF8-4863-4485-B630-465809538A06}"/>
    <pc:docChg chg="modSld">
      <pc:chgData name="Eberhart, Jillian Marie (jme6bk)" userId="S::jme6bk@virginia.edu::b8ea4d4f-8bf8-44e7-b932-a745be60ad02" providerId="AD" clId="Web-{A0790BF8-4863-4485-B630-465809538A06}" dt="2022-06-27T02:17:21.755" v="48" actId="1076"/>
      <pc:docMkLst>
        <pc:docMk/>
      </pc:docMkLst>
      <pc:sldChg chg="addSp delSp modSp">
        <pc:chgData name="Eberhart, Jillian Marie (jme6bk)" userId="S::jme6bk@virginia.edu::b8ea4d4f-8bf8-44e7-b932-a745be60ad02" providerId="AD" clId="Web-{A0790BF8-4863-4485-B630-465809538A06}" dt="2022-06-27T02:14:30.653" v="24" actId="20577"/>
        <pc:sldMkLst>
          <pc:docMk/>
          <pc:sldMk cId="3312353408" sldId="260"/>
        </pc:sldMkLst>
        <pc:spChg chg="mod">
          <ac:chgData name="Eberhart, Jillian Marie (jme6bk)" userId="S::jme6bk@virginia.edu::b8ea4d4f-8bf8-44e7-b932-a745be60ad02" providerId="AD" clId="Web-{A0790BF8-4863-4485-B630-465809538A06}" dt="2022-06-27T02:13:44.073" v="14" actId="14100"/>
          <ac:spMkLst>
            <pc:docMk/>
            <pc:sldMk cId="3312353408" sldId="260"/>
            <ac:spMk id="5" creationId="{C10F05C2-401C-C774-7EB9-0428B9BC255E}"/>
          </ac:spMkLst>
        </pc:spChg>
        <pc:spChg chg="add del mod">
          <ac:chgData name="Eberhart, Jillian Marie (jme6bk)" userId="S::jme6bk@virginia.edu::b8ea4d4f-8bf8-44e7-b932-a745be60ad02" providerId="AD" clId="Web-{A0790BF8-4863-4485-B630-465809538A06}" dt="2022-06-27T02:13:16.635" v="1"/>
          <ac:spMkLst>
            <pc:docMk/>
            <pc:sldMk cId="3312353408" sldId="260"/>
            <ac:spMk id="6" creationId="{D00AE4CD-7A2F-5ED6-4D9F-08637EF017FD}"/>
          </ac:spMkLst>
        </pc:spChg>
        <pc:spChg chg="add mod">
          <ac:chgData name="Eberhart, Jillian Marie (jme6bk)" userId="S::jme6bk@virginia.edu::b8ea4d4f-8bf8-44e7-b932-a745be60ad02" providerId="AD" clId="Web-{A0790BF8-4863-4485-B630-465809538A06}" dt="2022-06-27T02:14:30.653" v="24" actId="20577"/>
          <ac:spMkLst>
            <pc:docMk/>
            <pc:sldMk cId="3312353408" sldId="260"/>
            <ac:spMk id="9" creationId="{91233556-0DB3-890A-538A-ECC9CD182FAA}"/>
          </ac:spMkLst>
        </pc:spChg>
        <pc:picChg chg="del">
          <ac:chgData name="Eberhart, Jillian Marie (jme6bk)" userId="S::jme6bk@virginia.edu::b8ea4d4f-8bf8-44e7-b932-a745be60ad02" providerId="AD" clId="Web-{A0790BF8-4863-4485-B630-465809538A06}" dt="2022-06-27T02:13:09.775" v="0"/>
          <ac:picMkLst>
            <pc:docMk/>
            <pc:sldMk cId="3312353408" sldId="260"/>
            <ac:picMk id="4" creationId="{E453E18A-83EF-2BD9-07BA-B592990F3FAB}"/>
          </ac:picMkLst>
        </pc:picChg>
        <pc:picChg chg="add mod ord">
          <ac:chgData name="Eberhart, Jillian Marie (jme6bk)" userId="S::jme6bk@virginia.edu::b8ea4d4f-8bf8-44e7-b932-a745be60ad02" providerId="AD" clId="Web-{A0790BF8-4863-4485-B630-465809538A06}" dt="2022-06-27T02:13:33.260" v="7" actId="1076"/>
          <ac:picMkLst>
            <pc:docMk/>
            <pc:sldMk cId="3312353408" sldId="260"/>
            <ac:picMk id="7" creationId="{C6B258CB-2978-7947-ED2B-D674E58D0BDE}"/>
          </ac:picMkLst>
        </pc:picChg>
      </pc:sldChg>
      <pc:sldChg chg="modSp">
        <pc:chgData name="Eberhart, Jillian Marie (jme6bk)" userId="S::jme6bk@virginia.edu::b8ea4d4f-8bf8-44e7-b932-a745be60ad02" providerId="AD" clId="Web-{A0790BF8-4863-4485-B630-465809538A06}" dt="2022-06-27T02:17:21.755" v="48" actId="1076"/>
        <pc:sldMkLst>
          <pc:docMk/>
          <pc:sldMk cId="1506495549" sldId="269"/>
        </pc:sldMkLst>
        <pc:spChg chg="mod">
          <ac:chgData name="Eberhart, Jillian Marie (jme6bk)" userId="S::jme6bk@virginia.edu::b8ea4d4f-8bf8-44e7-b932-a745be60ad02" providerId="AD" clId="Web-{A0790BF8-4863-4485-B630-465809538A06}" dt="2022-06-27T02:17:21.755" v="48" actId="1076"/>
          <ac:spMkLst>
            <pc:docMk/>
            <pc:sldMk cId="1506495549" sldId="269"/>
            <ac:spMk id="8" creationId="{00000000-0000-0000-0000-000000000000}"/>
          </ac:spMkLst>
        </pc:spChg>
      </pc:sldChg>
      <pc:sldChg chg="modSp">
        <pc:chgData name="Eberhart, Jillian Marie (jme6bk)" userId="S::jme6bk@virginia.edu::b8ea4d4f-8bf8-44e7-b932-a745be60ad02" providerId="AD" clId="Web-{A0790BF8-4863-4485-B630-465809538A06}" dt="2022-06-27T02:15:49.436" v="26" actId="20577"/>
        <pc:sldMkLst>
          <pc:docMk/>
          <pc:sldMk cId="3424760637" sldId="272"/>
        </pc:sldMkLst>
        <pc:spChg chg="mod">
          <ac:chgData name="Eberhart, Jillian Marie (jme6bk)" userId="S::jme6bk@virginia.edu::b8ea4d4f-8bf8-44e7-b932-a745be60ad02" providerId="AD" clId="Web-{A0790BF8-4863-4485-B630-465809538A06}" dt="2022-06-27T02:15:49.436" v="26" actId="20577"/>
          <ac:spMkLst>
            <pc:docMk/>
            <pc:sldMk cId="3424760637" sldId="272"/>
            <ac:spMk id="3" creationId="{883EF9D1-55FF-F4A9-4974-F7A6CA57CC8B}"/>
          </ac:spMkLst>
        </pc:spChg>
      </pc:sldChg>
    </pc:docChg>
  </pc:docChgLst>
  <pc:docChgLst>
    <pc:chgData name="Eberhart, Jillian Marie (jme6bk)" userId="S::jme6bk@virginia.edu::b8ea4d4f-8bf8-44e7-b932-a745be60ad02" providerId="AD" clId="Web-{91930028-ACF2-70C8-D2F1-24700CE474DE}"/>
    <pc:docChg chg="addSld delSld modSld sldOrd">
      <pc:chgData name="Eberhart, Jillian Marie (jme6bk)" userId="S::jme6bk@virginia.edu::b8ea4d4f-8bf8-44e7-b932-a745be60ad02" providerId="AD" clId="Web-{91930028-ACF2-70C8-D2F1-24700CE474DE}" dt="2022-06-22T13:43:06.699" v="222" actId="1076"/>
      <pc:docMkLst>
        <pc:docMk/>
      </pc:docMkLst>
      <pc:sldChg chg="modSp">
        <pc:chgData name="Eberhart, Jillian Marie (jme6bk)" userId="S::jme6bk@virginia.edu::b8ea4d4f-8bf8-44e7-b932-a745be60ad02" providerId="AD" clId="Web-{91930028-ACF2-70C8-D2F1-24700CE474DE}" dt="2022-06-22T13:20:40.162" v="92" actId="20577"/>
        <pc:sldMkLst>
          <pc:docMk/>
          <pc:sldMk cId="109857222" sldId="256"/>
        </pc:sldMkLst>
        <pc:spChg chg="mod">
          <ac:chgData name="Eberhart, Jillian Marie (jme6bk)" userId="S::jme6bk@virginia.edu::b8ea4d4f-8bf8-44e7-b932-a745be60ad02" providerId="AD" clId="Web-{91930028-ACF2-70C8-D2F1-24700CE474DE}" dt="2022-06-22T13:20:40.162" v="92" actId="20577"/>
          <ac:spMkLst>
            <pc:docMk/>
            <pc:sldMk cId="109857222" sldId="256"/>
            <ac:spMk id="2" creationId="{00000000-0000-0000-0000-000000000000}"/>
          </ac:spMkLst>
        </pc:spChg>
      </pc:sldChg>
      <pc:sldChg chg="modSp">
        <pc:chgData name="Eberhart, Jillian Marie (jme6bk)" userId="S::jme6bk@virginia.edu::b8ea4d4f-8bf8-44e7-b932-a745be60ad02" providerId="AD" clId="Web-{91930028-ACF2-70C8-D2F1-24700CE474DE}" dt="2022-06-22T13:21:34.257" v="120" actId="1076"/>
        <pc:sldMkLst>
          <pc:docMk/>
          <pc:sldMk cId="3207530798" sldId="257"/>
        </pc:sldMkLst>
        <pc:spChg chg="mod">
          <ac:chgData name="Eberhart, Jillian Marie (jme6bk)" userId="S::jme6bk@virginia.edu::b8ea4d4f-8bf8-44e7-b932-a745be60ad02" providerId="AD" clId="Web-{91930028-ACF2-70C8-D2F1-24700CE474DE}" dt="2022-06-22T13:21:23.163" v="117" actId="14100"/>
          <ac:spMkLst>
            <pc:docMk/>
            <pc:sldMk cId="3207530798" sldId="257"/>
            <ac:spMk id="3" creationId="{5D29E84A-FC75-2D15-F5A6-2FA8C4BEFD1E}"/>
          </ac:spMkLst>
        </pc:spChg>
        <pc:spChg chg="mod">
          <ac:chgData name="Eberhart, Jillian Marie (jme6bk)" userId="S::jme6bk@virginia.edu::b8ea4d4f-8bf8-44e7-b932-a745be60ad02" providerId="AD" clId="Web-{91930028-ACF2-70C8-D2F1-24700CE474DE}" dt="2022-06-22T13:21:34.257" v="120" actId="1076"/>
          <ac:spMkLst>
            <pc:docMk/>
            <pc:sldMk cId="3207530798" sldId="257"/>
            <ac:spMk id="5" creationId="{2E094733-5905-E036-84C7-CF050BCDFAD7}"/>
          </ac:spMkLst>
        </pc:spChg>
        <pc:picChg chg="mod">
          <ac:chgData name="Eberhart, Jillian Marie (jme6bk)" userId="S::jme6bk@virginia.edu::b8ea4d4f-8bf8-44e7-b932-a745be60ad02" providerId="AD" clId="Web-{91930028-ACF2-70C8-D2F1-24700CE474DE}" dt="2022-06-22T13:21:28.928" v="119" actId="1076"/>
          <ac:picMkLst>
            <pc:docMk/>
            <pc:sldMk cId="3207530798" sldId="257"/>
            <ac:picMk id="4" creationId="{447196CB-5DDD-53B9-4170-9B407F530BDA}"/>
          </ac:picMkLst>
        </pc:picChg>
      </pc:sldChg>
      <pc:sldChg chg="modSp">
        <pc:chgData name="Eberhart, Jillian Marie (jme6bk)" userId="S::jme6bk@virginia.edu::b8ea4d4f-8bf8-44e7-b932-a745be60ad02" providerId="AD" clId="Web-{91930028-ACF2-70C8-D2F1-24700CE474DE}" dt="2022-06-22T13:29:48.973" v="206" actId="14100"/>
        <pc:sldMkLst>
          <pc:docMk/>
          <pc:sldMk cId="1531068384" sldId="258"/>
        </pc:sldMkLst>
        <pc:spChg chg="mod">
          <ac:chgData name="Eberhart, Jillian Marie (jme6bk)" userId="S::jme6bk@virginia.edu::b8ea4d4f-8bf8-44e7-b932-a745be60ad02" providerId="AD" clId="Web-{91930028-ACF2-70C8-D2F1-24700CE474DE}" dt="2022-06-22T13:29:48.973" v="206" actId="14100"/>
          <ac:spMkLst>
            <pc:docMk/>
            <pc:sldMk cId="1531068384" sldId="258"/>
            <ac:spMk id="3" creationId="{61B5A532-3E73-3E65-1B5F-FA1B85FFCE47}"/>
          </ac:spMkLst>
        </pc:spChg>
      </pc:sldChg>
      <pc:sldChg chg="modSp modNotes">
        <pc:chgData name="Eberhart, Jillian Marie (jme6bk)" userId="S::jme6bk@virginia.edu::b8ea4d4f-8bf8-44e7-b932-a745be60ad02" providerId="AD" clId="Web-{91930028-ACF2-70C8-D2F1-24700CE474DE}" dt="2022-06-22T13:29:26.035" v="205"/>
        <pc:sldMkLst>
          <pc:docMk/>
          <pc:sldMk cId="4271088453" sldId="259"/>
        </pc:sldMkLst>
        <pc:spChg chg="mod">
          <ac:chgData name="Eberhart, Jillian Marie (jme6bk)" userId="S::jme6bk@virginia.edu::b8ea4d4f-8bf8-44e7-b932-a745be60ad02" providerId="AD" clId="Web-{91930028-ACF2-70C8-D2F1-24700CE474DE}" dt="2022-06-22T13:16:31.155" v="2" actId="20577"/>
          <ac:spMkLst>
            <pc:docMk/>
            <pc:sldMk cId="4271088453" sldId="259"/>
            <ac:spMk id="3" creationId="{0FEE6E8B-CF2D-DE10-83D2-0B8E18007EB3}"/>
          </ac:spMkLst>
        </pc:spChg>
      </pc:sldChg>
      <pc:sldChg chg="addSp delSp modSp modNotes">
        <pc:chgData name="Eberhart, Jillian Marie (jme6bk)" userId="S::jme6bk@virginia.edu::b8ea4d4f-8bf8-44e7-b932-a745be60ad02" providerId="AD" clId="Web-{91930028-ACF2-70C8-D2F1-24700CE474DE}" dt="2022-06-22T13:43:06.699" v="222" actId="1076"/>
        <pc:sldMkLst>
          <pc:docMk/>
          <pc:sldMk cId="1699093194" sldId="261"/>
        </pc:sldMkLst>
        <pc:spChg chg="mod">
          <ac:chgData name="Eberhart, Jillian Marie (jme6bk)" userId="S::jme6bk@virginia.edu::b8ea4d4f-8bf8-44e7-b932-a745be60ad02" providerId="AD" clId="Web-{91930028-ACF2-70C8-D2F1-24700CE474DE}" dt="2022-06-22T13:18:41.986" v="66" actId="20577"/>
          <ac:spMkLst>
            <pc:docMk/>
            <pc:sldMk cId="1699093194" sldId="261"/>
            <ac:spMk id="3" creationId="{A9B79F00-32F2-3345-35D1-DE27B9FCEA7F}"/>
          </ac:spMkLst>
        </pc:spChg>
        <pc:spChg chg="add mod">
          <ac:chgData name="Eberhart, Jillian Marie (jme6bk)" userId="S::jme6bk@virginia.edu::b8ea4d4f-8bf8-44e7-b932-a745be60ad02" providerId="AD" clId="Web-{91930028-ACF2-70C8-D2F1-24700CE474DE}" dt="2022-06-22T13:43:03.839" v="221" actId="1076"/>
          <ac:spMkLst>
            <pc:docMk/>
            <pc:sldMk cId="1699093194" sldId="261"/>
            <ac:spMk id="6" creationId="{FCC108DB-1DE1-92D2-2FDB-2BC9B750F551}"/>
          </ac:spMkLst>
        </pc:spChg>
        <pc:picChg chg="add del mod">
          <ac:chgData name="Eberhart, Jillian Marie (jme6bk)" userId="S::jme6bk@virginia.edu::b8ea4d4f-8bf8-44e7-b932-a745be60ad02" providerId="AD" clId="Web-{91930028-ACF2-70C8-D2F1-24700CE474DE}" dt="2022-06-22T13:42:09.431" v="212"/>
          <ac:picMkLst>
            <pc:docMk/>
            <pc:sldMk cId="1699093194" sldId="261"/>
            <ac:picMk id="4" creationId="{DD65DBA6-1AF1-35D7-C858-AF971F25F9DA}"/>
          </ac:picMkLst>
        </pc:picChg>
        <pc:picChg chg="add mod">
          <ac:chgData name="Eberhart, Jillian Marie (jme6bk)" userId="S::jme6bk@virginia.edu::b8ea4d4f-8bf8-44e7-b932-a745be60ad02" providerId="AD" clId="Web-{91930028-ACF2-70C8-D2F1-24700CE474DE}" dt="2022-06-22T13:43:06.699" v="222" actId="1076"/>
          <ac:picMkLst>
            <pc:docMk/>
            <pc:sldMk cId="1699093194" sldId="261"/>
            <ac:picMk id="5" creationId="{E4189F8D-28E2-0E35-A7EB-8839050506DF}"/>
          </ac:picMkLst>
        </pc:picChg>
      </pc:sldChg>
      <pc:sldChg chg="modNotes">
        <pc:chgData name="Eberhart, Jillian Marie (jme6bk)" userId="S::jme6bk@virginia.edu::b8ea4d4f-8bf8-44e7-b932-a745be60ad02" providerId="AD" clId="Web-{91930028-ACF2-70C8-D2F1-24700CE474DE}" dt="2022-06-22T13:28:57.660" v="198"/>
        <pc:sldMkLst>
          <pc:docMk/>
          <pc:sldMk cId="978729677" sldId="262"/>
        </pc:sldMkLst>
      </pc:sldChg>
      <pc:sldChg chg="modNotes">
        <pc:chgData name="Eberhart, Jillian Marie (jme6bk)" userId="S::jme6bk@virginia.edu::b8ea4d4f-8bf8-44e7-b932-a745be60ad02" providerId="AD" clId="Web-{91930028-ACF2-70C8-D2F1-24700CE474DE}" dt="2022-06-22T13:29:05.535" v="201"/>
        <pc:sldMkLst>
          <pc:docMk/>
          <pc:sldMk cId="2937377807" sldId="264"/>
        </pc:sldMkLst>
      </pc:sldChg>
      <pc:sldChg chg="new del">
        <pc:chgData name="Eberhart, Jillian Marie (jme6bk)" userId="S::jme6bk@virginia.edu::b8ea4d4f-8bf8-44e7-b932-a745be60ad02" providerId="AD" clId="Web-{91930028-ACF2-70C8-D2F1-24700CE474DE}" dt="2022-06-22T13:19:16.753" v="69"/>
        <pc:sldMkLst>
          <pc:docMk/>
          <pc:sldMk cId="2120066956" sldId="266"/>
        </pc:sldMkLst>
      </pc:sldChg>
      <pc:sldChg chg="modSp add replId modNotes">
        <pc:chgData name="Eberhart, Jillian Marie (jme6bk)" userId="S::jme6bk@virginia.edu::b8ea4d4f-8bf8-44e7-b932-a745be60ad02" providerId="AD" clId="Web-{91930028-ACF2-70C8-D2F1-24700CE474DE}" dt="2022-06-22T13:28:47.331" v="192"/>
        <pc:sldMkLst>
          <pc:docMk/>
          <pc:sldMk cId="2919964820" sldId="267"/>
        </pc:sldMkLst>
        <pc:spChg chg="mod">
          <ac:chgData name="Eberhart, Jillian Marie (jme6bk)" userId="S::jme6bk@virginia.edu::b8ea4d4f-8bf8-44e7-b932-a745be60ad02" providerId="AD" clId="Web-{91930028-ACF2-70C8-D2F1-24700CE474DE}" dt="2022-06-22T13:19:20.534" v="70" actId="20577"/>
          <ac:spMkLst>
            <pc:docMk/>
            <pc:sldMk cId="2919964820" sldId="267"/>
            <ac:spMk id="3" creationId="{A9B79F00-32F2-3345-35D1-DE27B9FCEA7F}"/>
          </ac:spMkLst>
        </pc:spChg>
      </pc:sldChg>
      <pc:sldChg chg="addSp delSp modSp add ord replId">
        <pc:chgData name="Eberhart, Jillian Marie (jme6bk)" userId="S::jme6bk@virginia.edu::b8ea4d4f-8bf8-44e7-b932-a745be60ad02" providerId="AD" clId="Web-{91930028-ACF2-70C8-D2F1-24700CE474DE}" dt="2022-06-22T13:24:46.762" v="169"/>
        <pc:sldMkLst>
          <pc:docMk/>
          <pc:sldMk cId="2216467289" sldId="268"/>
        </pc:sldMkLst>
        <pc:spChg chg="mod">
          <ac:chgData name="Eberhart, Jillian Marie (jme6bk)" userId="S::jme6bk@virginia.edu::b8ea4d4f-8bf8-44e7-b932-a745be60ad02" providerId="AD" clId="Web-{91930028-ACF2-70C8-D2F1-24700CE474DE}" dt="2022-06-22T13:22:44.759" v="133" actId="20577"/>
          <ac:spMkLst>
            <pc:docMk/>
            <pc:sldMk cId="2216467289" sldId="268"/>
            <ac:spMk id="2" creationId="{89079903-13E8-A2DE-24BA-219B646D60AC}"/>
          </ac:spMkLst>
        </pc:spChg>
        <pc:spChg chg="mod">
          <ac:chgData name="Eberhart, Jillian Marie (jme6bk)" userId="S::jme6bk@virginia.edu::b8ea4d4f-8bf8-44e7-b932-a745be60ad02" providerId="AD" clId="Web-{91930028-ACF2-70C8-D2F1-24700CE474DE}" dt="2022-06-22T13:24:12.683" v="163" actId="14100"/>
          <ac:spMkLst>
            <pc:docMk/>
            <pc:sldMk cId="2216467289" sldId="268"/>
            <ac:spMk id="3" creationId="{5D29E84A-FC75-2D15-F5A6-2FA8C4BEFD1E}"/>
          </ac:spMkLst>
        </pc:spChg>
        <pc:spChg chg="del">
          <ac:chgData name="Eberhart, Jillian Marie (jme6bk)" userId="S::jme6bk@virginia.edu::b8ea4d4f-8bf8-44e7-b932-a745be60ad02" providerId="AD" clId="Web-{91930028-ACF2-70C8-D2F1-24700CE474DE}" dt="2022-06-22T13:22:47.993" v="134"/>
          <ac:spMkLst>
            <pc:docMk/>
            <pc:sldMk cId="2216467289" sldId="268"/>
            <ac:spMk id="5" creationId="{2E094733-5905-E036-84C7-CF050BCDFAD7}"/>
          </ac:spMkLst>
        </pc:spChg>
        <pc:picChg chg="del">
          <ac:chgData name="Eberhart, Jillian Marie (jme6bk)" userId="S::jme6bk@virginia.edu::b8ea4d4f-8bf8-44e7-b932-a745be60ad02" providerId="AD" clId="Web-{91930028-ACF2-70C8-D2F1-24700CE474DE}" dt="2022-06-22T13:22:47.993" v="134"/>
          <ac:picMkLst>
            <pc:docMk/>
            <pc:sldMk cId="2216467289" sldId="268"/>
            <ac:picMk id="4" creationId="{447196CB-5DDD-53B9-4170-9B407F530BDA}"/>
          </ac:picMkLst>
        </pc:picChg>
        <pc:picChg chg="add mod">
          <ac:chgData name="Eberhart, Jillian Marie (jme6bk)" userId="S::jme6bk@virginia.edu::b8ea4d4f-8bf8-44e7-b932-a745be60ad02" providerId="AD" clId="Web-{91930028-ACF2-70C8-D2F1-24700CE474DE}" dt="2022-06-22T13:24:42.356" v="168" actId="1076"/>
          <ac:picMkLst>
            <pc:docMk/>
            <pc:sldMk cId="2216467289" sldId="268"/>
            <ac:picMk id="6" creationId="{1DA68A0A-BD52-A678-EADB-0C1D207F9C74}"/>
          </ac:picMkLst>
        </pc:picChg>
      </pc:sldChg>
    </pc:docChg>
  </pc:docChgLst>
  <pc:docChgLst>
    <pc:chgData name="Eberhart, Jillian Marie (jme6bk)" userId="S::jme6bk@virginia.edu::b8ea4d4f-8bf8-44e7-b932-a745be60ad02" providerId="AD" clId="Web-{B3A08931-AA0C-7087-8A4D-24A017804180}"/>
    <pc:docChg chg="modSld">
      <pc:chgData name="Eberhart, Jillian Marie (jme6bk)" userId="S::jme6bk@virginia.edu::b8ea4d4f-8bf8-44e7-b932-a745be60ad02" providerId="AD" clId="Web-{B3A08931-AA0C-7087-8A4D-24A017804180}" dt="2022-07-27T02:33:52.142" v="4" actId="20577"/>
      <pc:docMkLst>
        <pc:docMk/>
      </pc:docMkLst>
      <pc:sldChg chg="modSp">
        <pc:chgData name="Eberhart, Jillian Marie (jme6bk)" userId="S::jme6bk@virginia.edu::b8ea4d4f-8bf8-44e7-b932-a745be60ad02" providerId="AD" clId="Web-{B3A08931-AA0C-7087-8A4D-24A017804180}" dt="2022-07-27T02:10:16.096" v="0" actId="1076"/>
        <pc:sldMkLst>
          <pc:docMk/>
          <pc:sldMk cId="3312353408" sldId="260"/>
        </pc:sldMkLst>
        <pc:spChg chg="mod">
          <ac:chgData name="Eberhart, Jillian Marie (jme6bk)" userId="S::jme6bk@virginia.edu::b8ea4d4f-8bf8-44e7-b932-a745be60ad02" providerId="AD" clId="Web-{B3A08931-AA0C-7087-8A4D-24A017804180}" dt="2022-07-27T02:10:16.096" v="0" actId="1076"/>
          <ac:spMkLst>
            <pc:docMk/>
            <pc:sldMk cId="3312353408" sldId="260"/>
            <ac:spMk id="9" creationId="{91233556-0DB3-890A-538A-ECC9CD182FAA}"/>
          </ac:spMkLst>
        </pc:spChg>
      </pc:sldChg>
      <pc:sldChg chg="modSp">
        <pc:chgData name="Eberhart, Jillian Marie (jme6bk)" userId="S::jme6bk@virginia.edu::b8ea4d4f-8bf8-44e7-b932-a745be60ad02" providerId="AD" clId="Web-{B3A08931-AA0C-7087-8A4D-24A017804180}" dt="2022-07-27T02:33:52.142" v="4" actId="20577"/>
        <pc:sldMkLst>
          <pc:docMk/>
          <pc:sldMk cId="1699093194" sldId="261"/>
        </pc:sldMkLst>
        <pc:spChg chg="mod">
          <ac:chgData name="Eberhart, Jillian Marie (jme6bk)" userId="S::jme6bk@virginia.edu::b8ea4d4f-8bf8-44e7-b932-a745be60ad02" providerId="AD" clId="Web-{B3A08931-AA0C-7087-8A4D-24A017804180}" dt="2022-07-27T02:33:52.142" v="4" actId="20577"/>
          <ac:spMkLst>
            <pc:docMk/>
            <pc:sldMk cId="1699093194" sldId="261"/>
            <ac:spMk id="3" creationId="{A9B79F00-32F2-3345-35D1-DE27B9FCEA7F}"/>
          </ac:spMkLst>
        </pc:spChg>
      </pc:sldChg>
    </pc:docChg>
  </pc:docChgLst>
  <pc:docChgLst>
    <pc:chgData name="Govindasamy Shanmuga Sundaram, Kishorekarthick (wuc9jr)" userId="S::wuc9jr@virginia.edu::abf26169-4476-45e5-88b4-5a4069f41d9e" providerId="AD" clId="Web-{6D624076-038E-AC6F-1FFB-38EE3766CC7E}"/>
    <pc:docChg chg="modSld">
      <pc:chgData name="Govindasamy Shanmuga Sundaram, Kishorekarthick (wuc9jr)" userId="S::wuc9jr@virginia.edu::abf26169-4476-45e5-88b4-5a4069f41d9e" providerId="AD" clId="Web-{6D624076-038E-AC6F-1FFB-38EE3766CC7E}" dt="2022-06-22T14:18:48.859" v="388" actId="20577"/>
      <pc:docMkLst>
        <pc:docMk/>
      </pc:docMkLst>
      <pc:sldChg chg="modSp">
        <pc:chgData name="Govindasamy Shanmuga Sundaram, Kishorekarthick (wuc9jr)" userId="S::wuc9jr@virginia.edu::abf26169-4476-45e5-88b4-5a4069f41d9e" providerId="AD" clId="Web-{6D624076-038E-AC6F-1FFB-38EE3766CC7E}" dt="2022-06-22T14:18:48.859" v="388" actId="20577"/>
        <pc:sldMkLst>
          <pc:docMk/>
          <pc:sldMk cId="109857222" sldId="256"/>
        </pc:sldMkLst>
        <pc:spChg chg="mod">
          <ac:chgData name="Govindasamy Shanmuga Sundaram, Kishorekarthick (wuc9jr)" userId="S::wuc9jr@virginia.edu::abf26169-4476-45e5-88b4-5a4069f41d9e" providerId="AD" clId="Web-{6D624076-038E-AC6F-1FFB-38EE3766CC7E}" dt="2022-06-22T14:18:48.859" v="388" actId="20577"/>
          <ac:spMkLst>
            <pc:docMk/>
            <pc:sldMk cId="109857222" sldId="256"/>
            <ac:spMk id="2" creationId="{00000000-0000-0000-0000-000000000000}"/>
          </ac:spMkLst>
        </pc:spChg>
        <pc:spChg chg="mod">
          <ac:chgData name="Govindasamy Shanmuga Sundaram, Kishorekarthick (wuc9jr)" userId="S::wuc9jr@virginia.edu::abf26169-4476-45e5-88b4-5a4069f41d9e" providerId="AD" clId="Web-{6D624076-038E-AC6F-1FFB-38EE3766CC7E}" dt="2022-06-22T13:56:14.317" v="53" actId="20577"/>
          <ac:spMkLst>
            <pc:docMk/>
            <pc:sldMk cId="109857222" sldId="256"/>
            <ac:spMk id="3" creationId="{00000000-0000-0000-0000-000000000000}"/>
          </ac:spMkLst>
        </pc:spChg>
      </pc:sldChg>
      <pc:sldChg chg="addSp delSp modSp modNotes">
        <pc:chgData name="Govindasamy Shanmuga Sundaram, Kishorekarthick (wuc9jr)" userId="S::wuc9jr@virginia.edu::abf26169-4476-45e5-88b4-5a4069f41d9e" providerId="AD" clId="Web-{6D624076-038E-AC6F-1FFB-38EE3766CC7E}" dt="2022-06-22T14:18:22.515" v="387"/>
        <pc:sldMkLst>
          <pc:docMk/>
          <pc:sldMk cId="4271088453" sldId="259"/>
        </pc:sldMkLst>
        <pc:spChg chg="mod">
          <ac:chgData name="Govindasamy Shanmuga Sundaram, Kishorekarthick (wuc9jr)" userId="S::wuc9jr@virginia.edu::abf26169-4476-45e5-88b4-5a4069f41d9e" providerId="AD" clId="Web-{6D624076-038E-AC6F-1FFB-38EE3766CC7E}" dt="2022-06-22T14:13:15.993" v="282"/>
          <ac:spMkLst>
            <pc:docMk/>
            <pc:sldMk cId="4271088453" sldId="259"/>
            <ac:spMk id="2" creationId="{09CACCC2-6A49-AF2A-562D-2C95BF74BB3A}"/>
          </ac:spMkLst>
        </pc:spChg>
        <pc:spChg chg="mod">
          <ac:chgData name="Govindasamy Shanmuga Sundaram, Kishorekarthick (wuc9jr)" userId="S::wuc9jr@virginia.edu::abf26169-4476-45e5-88b4-5a4069f41d9e" providerId="AD" clId="Web-{6D624076-038E-AC6F-1FFB-38EE3766CC7E}" dt="2022-06-22T14:13:29.150" v="285" actId="20577"/>
          <ac:spMkLst>
            <pc:docMk/>
            <pc:sldMk cId="4271088453" sldId="259"/>
            <ac:spMk id="3" creationId="{0FEE6E8B-CF2D-DE10-83D2-0B8E18007EB3}"/>
          </ac:spMkLst>
        </pc:spChg>
        <pc:spChg chg="add mod ord">
          <ac:chgData name="Govindasamy Shanmuga Sundaram, Kishorekarthick (wuc9jr)" userId="S::wuc9jr@virginia.edu::abf26169-4476-45e5-88b4-5a4069f41d9e" providerId="AD" clId="Web-{6D624076-038E-AC6F-1FFB-38EE3766CC7E}" dt="2022-06-22T14:13:15.993" v="282"/>
          <ac:spMkLst>
            <pc:docMk/>
            <pc:sldMk cId="4271088453" sldId="259"/>
            <ac:spMk id="4" creationId="{39280F33-5F9F-D9A2-6C73-D3E10CCD3D94}"/>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8" creationId="{1B15ED52-F352-441B-82BF-E0EA34836D08}"/>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10" creationId="{3B2E3793-BFE6-45A2-9B7B-E18844431C99}"/>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12" creationId="{BC4C4868-CB8F-4AF9-9CDB-8108F2C19B67}"/>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14" creationId="{375E0459-6403-40CD-989D-56A4407CA12E}"/>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16" creationId="{53E5B1A8-3AC9-4BD1-9BBC-78CA94F2D1BA}"/>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23" creationId="{B775CD93-9DF2-48CB-9F57-1BCA9A46C7FA}"/>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24" creationId="{25FCE169-4276-4005-8C82-CCC9C80C4FCF}"/>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25" creationId="{E186B68C-84BC-4A6E-99D1-EE87483C1349}"/>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27" creationId="{1C091803-41C2-48E0-9228-5148460C7479}"/>
          </ac:spMkLst>
        </pc:spChg>
        <pc:spChg chg="add del">
          <ac:chgData name="Govindasamy Shanmuga Sundaram, Kishorekarthick (wuc9jr)" userId="S::wuc9jr@virginia.edu::abf26169-4476-45e5-88b4-5a4069f41d9e" providerId="AD" clId="Web-{6D624076-038E-AC6F-1FFB-38EE3766CC7E}" dt="2022-06-22T14:13:15.993" v="282"/>
          <ac:spMkLst>
            <pc:docMk/>
            <pc:sldMk cId="4271088453" sldId="259"/>
            <ac:spMk id="29" creationId="{01955DCA-E99D-4678-99DB-8075105C122D}"/>
          </ac:spMkLst>
        </pc:spChg>
        <pc:picChg chg="add mod ord">
          <ac:chgData name="Govindasamy Shanmuga Sundaram, Kishorekarthick (wuc9jr)" userId="S::wuc9jr@virginia.edu::abf26169-4476-45e5-88b4-5a4069f41d9e" providerId="AD" clId="Web-{6D624076-038E-AC6F-1FFB-38EE3766CC7E}" dt="2022-06-22T14:13:34.306" v="288" actId="14100"/>
          <ac:picMkLst>
            <pc:docMk/>
            <pc:sldMk cId="4271088453" sldId="259"/>
            <ac:picMk id="5" creationId="{0EE60EF2-2656-DD58-B50E-CB92DFB72D6F}"/>
          </ac:picMkLst>
        </pc:picChg>
        <pc:cxnChg chg="add del">
          <ac:chgData name="Govindasamy Shanmuga Sundaram, Kishorekarthick (wuc9jr)" userId="S::wuc9jr@virginia.edu::abf26169-4476-45e5-88b4-5a4069f41d9e" providerId="AD" clId="Web-{6D624076-038E-AC6F-1FFB-38EE3766CC7E}" dt="2022-06-22T14:13:07.383" v="280"/>
          <ac:cxnSpMkLst>
            <pc:docMk/>
            <pc:sldMk cId="4271088453" sldId="259"/>
            <ac:cxnSpMk id="21" creationId="{39B7FDC9-F0CE-43A7-9F2A-83DD09DC3453}"/>
          </ac:cxnSpMkLst>
        </pc:cxnChg>
      </pc:sldChg>
      <pc:sldChg chg="modSp">
        <pc:chgData name="Govindasamy Shanmuga Sundaram, Kishorekarthick (wuc9jr)" userId="S::wuc9jr@virginia.edu::abf26169-4476-45e5-88b4-5a4069f41d9e" providerId="AD" clId="Web-{6D624076-038E-AC6F-1FFB-38EE3766CC7E}" dt="2022-06-22T13:57:58.928" v="118" actId="20577"/>
        <pc:sldMkLst>
          <pc:docMk/>
          <pc:sldMk cId="2937377807" sldId="264"/>
        </pc:sldMkLst>
        <pc:spChg chg="mod">
          <ac:chgData name="Govindasamy Shanmuga Sundaram, Kishorekarthick (wuc9jr)" userId="S::wuc9jr@virginia.edu::abf26169-4476-45e5-88b4-5a4069f41d9e" providerId="AD" clId="Web-{6D624076-038E-AC6F-1FFB-38EE3766CC7E}" dt="2022-06-22T13:57:58.928" v="118" actId="20577"/>
          <ac:spMkLst>
            <pc:docMk/>
            <pc:sldMk cId="2937377807" sldId="264"/>
            <ac:spMk id="3" creationId="{883EF9D1-55FF-F4A9-4974-F7A6CA57CC8B}"/>
          </ac:spMkLst>
        </pc:spChg>
      </pc:sldChg>
      <pc:sldChg chg="addSp modSp">
        <pc:chgData name="Govindasamy Shanmuga Sundaram, Kishorekarthick (wuc9jr)" userId="S::wuc9jr@virginia.edu::abf26169-4476-45e5-88b4-5a4069f41d9e" providerId="AD" clId="Web-{6D624076-038E-AC6F-1FFB-38EE3766CC7E}" dt="2022-06-22T13:56:00.535" v="48" actId="14100"/>
        <pc:sldMkLst>
          <pc:docMk/>
          <pc:sldMk cId="640483331" sldId="265"/>
        </pc:sldMkLst>
        <pc:spChg chg="mod">
          <ac:chgData name="Govindasamy Shanmuga Sundaram, Kishorekarthick (wuc9jr)" userId="S::wuc9jr@virginia.edu::abf26169-4476-45e5-88b4-5a4069f41d9e" providerId="AD" clId="Web-{6D624076-038E-AC6F-1FFB-38EE3766CC7E}" dt="2022-06-22T13:55:53.191" v="46" actId="20577"/>
          <ac:spMkLst>
            <pc:docMk/>
            <pc:sldMk cId="640483331" sldId="265"/>
            <ac:spMk id="11" creationId="{60D54123-7062-BF5F-F404-1511B1FD1D4B}"/>
          </ac:spMkLst>
        </pc:spChg>
        <pc:picChg chg="add mod modCrop">
          <ac:chgData name="Govindasamy Shanmuga Sundaram, Kishorekarthick (wuc9jr)" userId="S::wuc9jr@virginia.edu::abf26169-4476-45e5-88b4-5a4069f41d9e" providerId="AD" clId="Web-{6D624076-038E-AC6F-1FFB-38EE3766CC7E}" dt="2022-06-22T13:56:00.535" v="48" actId="14100"/>
          <ac:picMkLst>
            <pc:docMk/>
            <pc:sldMk cId="640483331" sldId="265"/>
            <ac:picMk id="3" creationId="{AE111F2B-2818-3DBF-3909-3A7E244D35FA}"/>
          </ac:picMkLst>
        </pc:picChg>
      </pc:sldChg>
    </pc:docChg>
  </pc:docChgLst>
  <pc:docChgLst>
    <pc:chgData name="Eberhart, Jillian Marie (jme6bk)" userId="S::jme6bk@virginia.edu::b8ea4d4f-8bf8-44e7-b932-a745be60ad02" providerId="AD" clId="Web-{3B00B50C-B7D8-B617-D7A2-3AB5B0E6A1BC}"/>
    <pc:docChg chg="modSld">
      <pc:chgData name="Eberhart, Jillian Marie (jme6bk)" userId="S::jme6bk@virginia.edu::b8ea4d4f-8bf8-44e7-b932-a745be60ad02" providerId="AD" clId="Web-{3B00B50C-B7D8-B617-D7A2-3AB5B0E6A1BC}" dt="2022-06-27T11:53:05.050" v="60" actId="20577"/>
      <pc:docMkLst>
        <pc:docMk/>
      </pc:docMkLst>
      <pc:sldChg chg="modSp">
        <pc:chgData name="Eberhart, Jillian Marie (jme6bk)" userId="S::jme6bk@virginia.edu::b8ea4d4f-8bf8-44e7-b932-a745be60ad02" providerId="AD" clId="Web-{3B00B50C-B7D8-B617-D7A2-3AB5B0E6A1BC}" dt="2022-06-27T10:37:55.136" v="53" actId="20577"/>
        <pc:sldMkLst>
          <pc:docMk/>
          <pc:sldMk cId="3207530798" sldId="257"/>
        </pc:sldMkLst>
        <pc:spChg chg="mod">
          <ac:chgData name="Eberhart, Jillian Marie (jme6bk)" userId="S::jme6bk@virginia.edu::b8ea4d4f-8bf8-44e7-b932-a745be60ad02" providerId="AD" clId="Web-{3B00B50C-B7D8-B617-D7A2-3AB5B0E6A1BC}" dt="2022-06-27T10:37:55.136" v="53" actId="20577"/>
          <ac:spMkLst>
            <pc:docMk/>
            <pc:sldMk cId="3207530798" sldId="257"/>
            <ac:spMk id="3" creationId="{5D29E84A-FC75-2D15-F5A6-2FA8C4BEFD1E}"/>
          </ac:spMkLst>
        </pc:spChg>
      </pc:sldChg>
      <pc:sldChg chg="addSp delSp modSp">
        <pc:chgData name="Eberhart, Jillian Marie (jme6bk)" userId="S::jme6bk@virginia.edu::b8ea4d4f-8bf8-44e7-b932-a745be60ad02" providerId="AD" clId="Web-{3B00B50C-B7D8-B617-D7A2-3AB5B0E6A1BC}" dt="2022-06-27T01:48:31.851" v="24" actId="1076"/>
        <pc:sldMkLst>
          <pc:docMk/>
          <pc:sldMk cId="1699093194" sldId="261"/>
        </pc:sldMkLst>
        <pc:spChg chg="mod">
          <ac:chgData name="Eberhart, Jillian Marie (jme6bk)" userId="S::jme6bk@virginia.edu::b8ea4d4f-8bf8-44e7-b932-a745be60ad02" providerId="AD" clId="Web-{3B00B50C-B7D8-B617-D7A2-3AB5B0E6A1BC}" dt="2022-06-27T01:48:19.069" v="21" actId="1076"/>
          <ac:spMkLst>
            <pc:docMk/>
            <pc:sldMk cId="1699093194" sldId="261"/>
            <ac:spMk id="4" creationId="{07D94954-871D-3D00-4416-A6576F257FD6}"/>
          </ac:spMkLst>
        </pc:spChg>
        <pc:spChg chg="mod">
          <ac:chgData name="Eberhart, Jillian Marie (jme6bk)" userId="S::jme6bk@virginia.edu::b8ea4d4f-8bf8-44e7-b932-a745be60ad02" providerId="AD" clId="Web-{3B00B50C-B7D8-B617-D7A2-3AB5B0E6A1BC}" dt="2022-06-27T01:48:09.991" v="18" actId="1076"/>
          <ac:spMkLst>
            <pc:docMk/>
            <pc:sldMk cId="1699093194" sldId="261"/>
            <ac:spMk id="6" creationId="{FCC108DB-1DE1-92D2-2FDB-2BC9B750F551}"/>
          </ac:spMkLst>
        </pc:spChg>
        <pc:spChg chg="add del mod">
          <ac:chgData name="Eberhart, Jillian Marie (jme6bk)" userId="S::jme6bk@virginia.edu::b8ea4d4f-8bf8-44e7-b932-a745be60ad02" providerId="AD" clId="Web-{3B00B50C-B7D8-B617-D7A2-3AB5B0E6A1BC}" dt="2022-06-27T01:37:10.190" v="14"/>
          <ac:spMkLst>
            <pc:docMk/>
            <pc:sldMk cId="1699093194" sldId="261"/>
            <ac:spMk id="7" creationId="{8AD4C96B-4B7A-5D16-3511-5F82D410AAA3}"/>
          </ac:spMkLst>
        </pc:spChg>
        <pc:picChg chg="mod">
          <ac:chgData name="Eberhart, Jillian Marie (jme6bk)" userId="S::jme6bk@virginia.edu::b8ea4d4f-8bf8-44e7-b932-a745be60ad02" providerId="AD" clId="Web-{3B00B50C-B7D8-B617-D7A2-3AB5B0E6A1BC}" dt="2022-06-27T01:48:13.460" v="19" actId="1076"/>
          <ac:picMkLst>
            <pc:docMk/>
            <pc:sldMk cId="1699093194" sldId="261"/>
            <ac:picMk id="9" creationId="{A89FF10A-62A5-C9A7-310B-8BE6B098D861}"/>
          </ac:picMkLst>
        </pc:picChg>
        <pc:picChg chg="mod">
          <ac:chgData name="Eberhart, Jillian Marie (jme6bk)" userId="S::jme6bk@virginia.edu::b8ea4d4f-8bf8-44e7-b932-a745be60ad02" providerId="AD" clId="Web-{3B00B50C-B7D8-B617-D7A2-3AB5B0E6A1BC}" dt="2022-06-27T01:48:15.632" v="20" actId="1076"/>
          <ac:picMkLst>
            <pc:docMk/>
            <pc:sldMk cId="1699093194" sldId="261"/>
            <ac:picMk id="11" creationId="{89F5031A-5172-A305-17D2-81C0E504FB40}"/>
          </ac:picMkLst>
        </pc:picChg>
        <pc:picChg chg="mod">
          <ac:chgData name="Eberhart, Jillian Marie (jme6bk)" userId="S::jme6bk@virginia.edu::b8ea4d4f-8bf8-44e7-b932-a745be60ad02" providerId="AD" clId="Web-{3B00B50C-B7D8-B617-D7A2-3AB5B0E6A1BC}" dt="2022-06-27T01:48:31.851" v="24" actId="1076"/>
          <ac:picMkLst>
            <pc:docMk/>
            <pc:sldMk cId="1699093194" sldId="261"/>
            <ac:picMk id="13" creationId="{AD00CB49-0118-8B9C-EA8C-E75BCE7F3155}"/>
          </ac:picMkLst>
        </pc:picChg>
      </pc:sldChg>
      <pc:sldChg chg="modSp">
        <pc:chgData name="Eberhart, Jillian Marie (jme6bk)" userId="S::jme6bk@virginia.edu::b8ea4d4f-8bf8-44e7-b932-a745be60ad02" providerId="AD" clId="Web-{3B00B50C-B7D8-B617-D7A2-3AB5B0E6A1BC}" dt="2022-06-27T11:53:05.050" v="60" actId="20577"/>
        <pc:sldMkLst>
          <pc:docMk/>
          <pc:sldMk cId="2937377807" sldId="264"/>
        </pc:sldMkLst>
        <pc:spChg chg="mod">
          <ac:chgData name="Eberhart, Jillian Marie (jme6bk)" userId="S::jme6bk@virginia.edu::b8ea4d4f-8bf8-44e7-b932-a745be60ad02" providerId="AD" clId="Web-{3B00B50C-B7D8-B617-D7A2-3AB5B0E6A1BC}" dt="2022-06-27T11:53:05.050" v="60" actId="20577"/>
          <ac:spMkLst>
            <pc:docMk/>
            <pc:sldMk cId="2937377807" sldId="264"/>
            <ac:spMk id="3" creationId="{883EF9D1-55FF-F4A9-4974-F7A6CA57CC8B}"/>
          </ac:spMkLst>
        </pc:spChg>
      </pc:sldChg>
      <pc:sldChg chg="modNotes">
        <pc:chgData name="Eberhart, Jillian Marie (jme6bk)" userId="S::jme6bk@virginia.edu::b8ea4d4f-8bf8-44e7-b932-a745be60ad02" providerId="AD" clId="Web-{3B00B50C-B7D8-B617-D7A2-3AB5B0E6A1BC}" dt="2022-06-27T10:29:40.228" v="38"/>
        <pc:sldMkLst>
          <pc:docMk/>
          <pc:sldMk cId="2216467289" sldId="268"/>
        </pc:sldMkLst>
      </pc:sldChg>
      <pc:sldChg chg="modSp">
        <pc:chgData name="Eberhart, Jillian Marie (jme6bk)" userId="S::jme6bk@virginia.edu::b8ea4d4f-8bf8-44e7-b932-a745be60ad02" providerId="AD" clId="Web-{3B00B50C-B7D8-B617-D7A2-3AB5B0E6A1BC}" dt="2022-06-27T01:47:46.615" v="15" actId="20577"/>
        <pc:sldMkLst>
          <pc:docMk/>
          <pc:sldMk cId="3424760637" sldId="272"/>
        </pc:sldMkLst>
        <pc:spChg chg="mod">
          <ac:chgData name="Eberhart, Jillian Marie (jme6bk)" userId="S::jme6bk@virginia.edu::b8ea4d4f-8bf8-44e7-b932-a745be60ad02" providerId="AD" clId="Web-{3B00B50C-B7D8-B617-D7A2-3AB5B0E6A1BC}" dt="2022-06-27T01:47:46.615" v="15" actId="20577"/>
          <ac:spMkLst>
            <pc:docMk/>
            <pc:sldMk cId="3424760637" sldId="272"/>
            <ac:spMk id="3" creationId="{883EF9D1-55FF-F4A9-4974-F7A6CA57CC8B}"/>
          </ac:spMkLst>
        </pc:spChg>
      </pc:sldChg>
    </pc:docChg>
  </pc:docChgLst>
  <pc:docChgLst>
    <pc:chgData name="Eberhart, Jillian Marie (jme6bk)" userId="S::jme6bk@virginia.edu::b8ea4d4f-8bf8-44e7-b932-a745be60ad02" providerId="AD" clId="Web-{C2D74C01-11B8-009F-FA1D-DE2B4A57A2E0}"/>
    <pc:docChg chg="modSld">
      <pc:chgData name="Eberhart, Jillian Marie (jme6bk)" userId="S::jme6bk@virginia.edu::b8ea4d4f-8bf8-44e7-b932-a745be60ad02" providerId="AD" clId="Web-{C2D74C01-11B8-009F-FA1D-DE2B4A57A2E0}" dt="2022-07-31T01:07:28.971" v="0" actId="20577"/>
      <pc:docMkLst>
        <pc:docMk/>
      </pc:docMkLst>
      <pc:sldChg chg="modSp">
        <pc:chgData name="Eberhart, Jillian Marie (jme6bk)" userId="S::jme6bk@virginia.edu::b8ea4d4f-8bf8-44e7-b932-a745be60ad02" providerId="AD" clId="Web-{C2D74C01-11B8-009F-FA1D-DE2B4A57A2E0}" dt="2022-07-31T01:07:28.971" v="0" actId="20577"/>
        <pc:sldMkLst>
          <pc:docMk/>
          <pc:sldMk cId="1699093194" sldId="261"/>
        </pc:sldMkLst>
        <pc:spChg chg="mod">
          <ac:chgData name="Eberhart, Jillian Marie (jme6bk)" userId="S::jme6bk@virginia.edu::b8ea4d4f-8bf8-44e7-b932-a745be60ad02" providerId="AD" clId="Web-{C2D74C01-11B8-009F-FA1D-DE2B4A57A2E0}" dt="2022-07-31T01:07:28.971" v="0" actId="20577"/>
          <ac:spMkLst>
            <pc:docMk/>
            <pc:sldMk cId="1699093194" sldId="261"/>
            <ac:spMk id="3" creationId="{A9B79F00-32F2-3345-35D1-DE27B9FCEA7F}"/>
          </ac:spMkLst>
        </pc:spChg>
      </pc:sldChg>
    </pc:docChg>
  </pc:docChgLst>
  <pc:docChgLst>
    <pc:chgData name="Eberhart, Jillian Marie (jme6bk)" userId="S::jme6bk@virginia.edu::b8ea4d4f-8bf8-44e7-b932-a745be60ad02" providerId="AD" clId="Web-{D5CFCE12-DBB7-4BB3-9A52-72822FEC291F}"/>
    <pc:docChg chg="addSld delSld modSld sldOrd addMainMaster delMainMaster">
      <pc:chgData name="Eberhart, Jillian Marie (jme6bk)" userId="S::jme6bk@virginia.edu::b8ea4d4f-8bf8-44e7-b932-a745be60ad02" providerId="AD" clId="Web-{D5CFCE12-DBB7-4BB3-9A52-72822FEC291F}" dt="2022-06-21T19:18:19.649" v="93" actId="20577"/>
      <pc:docMkLst>
        <pc:docMk/>
      </pc:docMkLst>
      <pc:sldChg chg="addSp delSp modSp mod setBg modClrScheme addAnim delDesignElem chgLayout">
        <pc:chgData name="Eberhart, Jillian Marie (jme6bk)" userId="S::jme6bk@virginia.edu::b8ea4d4f-8bf8-44e7-b932-a745be60ad02" providerId="AD" clId="Web-{D5CFCE12-DBB7-4BB3-9A52-72822FEC291F}" dt="2022-06-21T19:18:19.649" v="93" actId="20577"/>
        <pc:sldMkLst>
          <pc:docMk/>
          <pc:sldMk cId="109857222" sldId="256"/>
        </pc:sldMkLst>
        <pc:spChg chg="mod ord">
          <ac:chgData name="Eberhart, Jillian Marie (jme6bk)" userId="S::jme6bk@virginia.edu::b8ea4d4f-8bf8-44e7-b932-a745be60ad02" providerId="AD" clId="Web-{D5CFCE12-DBB7-4BB3-9A52-72822FEC291F}" dt="2022-06-21T19:10:37.639" v="53"/>
          <ac:spMkLst>
            <pc:docMk/>
            <pc:sldMk cId="109857222" sldId="256"/>
            <ac:spMk id="2" creationId="{00000000-0000-0000-0000-000000000000}"/>
          </ac:spMkLst>
        </pc:spChg>
        <pc:spChg chg="mod ord">
          <ac:chgData name="Eberhart, Jillian Marie (jme6bk)" userId="S::jme6bk@virginia.edu::b8ea4d4f-8bf8-44e7-b932-a745be60ad02" providerId="AD" clId="Web-{D5CFCE12-DBB7-4BB3-9A52-72822FEC291F}" dt="2022-06-21T19:18:19.649" v="93" actId="20577"/>
          <ac:spMkLst>
            <pc:docMk/>
            <pc:sldMk cId="109857222" sldId="256"/>
            <ac:spMk id="3" creationId="{00000000-0000-0000-0000-000000000000}"/>
          </ac:spMkLst>
        </pc:spChg>
        <pc:spChg chg="add">
          <ac:chgData name="Eberhart, Jillian Marie (jme6bk)" userId="S::jme6bk@virginia.edu::b8ea4d4f-8bf8-44e7-b932-a745be60ad02" providerId="AD" clId="Web-{D5CFCE12-DBB7-4BB3-9A52-72822FEC291F}" dt="2022-06-21T19:10:37.639" v="53"/>
          <ac:spMkLst>
            <pc:docMk/>
            <pc:sldMk cId="109857222" sldId="256"/>
            <ac:spMk id="5" creationId="{8C790BE2-4E4F-4AAF-81A2-4A6F4885EBE6}"/>
          </ac:spMkLst>
        </pc:spChg>
        <pc:spChg chg="add">
          <ac:chgData name="Eberhart, Jillian Marie (jme6bk)" userId="S::jme6bk@virginia.edu::b8ea4d4f-8bf8-44e7-b932-a745be60ad02" providerId="AD" clId="Web-{D5CFCE12-DBB7-4BB3-9A52-72822FEC291F}" dt="2022-06-21T19:10:37.639" v="53"/>
          <ac:spMkLst>
            <pc:docMk/>
            <pc:sldMk cId="109857222" sldId="256"/>
            <ac:spMk id="6" creationId="{D28B54C3-B57B-472A-B96E-1FCB67093DC2}"/>
          </ac:spMkLst>
        </pc:spChg>
        <pc:spChg chg="add">
          <ac:chgData name="Eberhart, Jillian Marie (jme6bk)" userId="S::jme6bk@virginia.edu::b8ea4d4f-8bf8-44e7-b932-a745be60ad02" providerId="AD" clId="Web-{D5CFCE12-DBB7-4BB3-9A52-72822FEC291F}" dt="2022-06-21T19:10:37.639" v="53"/>
          <ac:spMkLst>
            <pc:docMk/>
            <pc:sldMk cId="109857222" sldId="256"/>
            <ac:spMk id="7" creationId="{7DB3C429-F8DA-49B9-AF84-21996FCF78B5}"/>
          </ac:spMkLst>
        </pc:spChg>
        <pc:spChg chg="add del">
          <ac:chgData name="Eberhart, Jillian Marie (jme6bk)" userId="S::jme6bk@virginia.edu::b8ea4d4f-8bf8-44e7-b932-a745be60ad02" providerId="AD" clId="Web-{D5CFCE12-DBB7-4BB3-9A52-72822FEC291F}" dt="2022-06-21T19:10:22.826" v="52"/>
          <ac:spMkLst>
            <pc:docMk/>
            <pc:sldMk cId="109857222" sldId="256"/>
            <ac:spMk id="8" creationId="{313BE87B-D7FD-4BF3-A7BC-511F522528C2}"/>
          </ac:spMkLst>
        </pc:spChg>
        <pc:spChg chg="del">
          <ac:chgData name="Eberhart, Jillian Marie (jme6bk)" userId="S::jme6bk@virginia.edu::b8ea4d4f-8bf8-44e7-b932-a745be60ad02" providerId="AD" clId="Web-{D5CFCE12-DBB7-4BB3-9A52-72822FEC291F}" dt="2022-06-21T19:09:05.541" v="44"/>
          <ac:spMkLst>
            <pc:docMk/>
            <pc:sldMk cId="109857222" sldId="256"/>
            <ac:spMk id="9" creationId="{8C37C960-91F5-4F61-B2CD-8A037920720B}"/>
          </ac:spMkLst>
        </pc:spChg>
        <pc:spChg chg="add del">
          <ac:chgData name="Eberhart, Jillian Marie (jme6bk)" userId="S::jme6bk@virginia.edu::b8ea4d4f-8bf8-44e7-b932-a745be60ad02" providerId="AD" clId="Web-{D5CFCE12-DBB7-4BB3-9A52-72822FEC291F}" dt="2022-06-21T19:10:22.826" v="52"/>
          <ac:spMkLst>
            <pc:docMk/>
            <pc:sldMk cId="109857222" sldId="256"/>
            <ac:spMk id="10" creationId="{035A481B-C639-4892-B0EF-4D8373A9B06A}"/>
          </ac:spMkLst>
        </pc:spChg>
        <pc:spChg chg="add">
          <ac:chgData name="Eberhart, Jillian Marie (jme6bk)" userId="S::jme6bk@virginia.edu::b8ea4d4f-8bf8-44e7-b932-a745be60ad02" providerId="AD" clId="Web-{D5CFCE12-DBB7-4BB3-9A52-72822FEC291F}" dt="2022-06-21T19:10:37.639" v="53"/>
          <ac:spMkLst>
            <pc:docMk/>
            <pc:sldMk cId="109857222" sldId="256"/>
            <ac:spMk id="11" creationId="{E12088DD-B1AD-40E0-8B86-1D87A2CCD9BE}"/>
          </ac:spMkLst>
        </pc:spChg>
        <pc:spChg chg="add del">
          <ac:chgData name="Eberhart, Jillian Marie (jme6bk)" userId="S::jme6bk@virginia.edu::b8ea4d4f-8bf8-44e7-b932-a745be60ad02" providerId="AD" clId="Web-{D5CFCE12-DBB7-4BB3-9A52-72822FEC291F}" dt="2022-06-21T19:10:22.826" v="52"/>
          <ac:spMkLst>
            <pc:docMk/>
            <pc:sldMk cId="109857222" sldId="256"/>
            <ac:spMk id="12" creationId="{052BD58B-6284-459E-9FF4-A97F3A569074}"/>
          </ac:spMkLst>
        </pc:spChg>
        <pc:spChg chg="add">
          <ac:chgData name="Eberhart, Jillian Marie (jme6bk)" userId="S::jme6bk@virginia.edu::b8ea4d4f-8bf8-44e7-b932-a745be60ad02" providerId="AD" clId="Web-{D5CFCE12-DBB7-4BB3-9A52-72822FEC291F}" dt="2022-06-21T19:10:37.639" v="53"/>
          <ac:spMkLst>
            <pc:docMk/>
            <pc:sldMk cId="109857222" sldId="256"/>
            <ac:spMk id="16" creationId="{C4C9F2B0-1044-46EB-8AEB-C3BFFDE6C2CC}"/>
          </ac:spMkLst>
        </pc:spChg>
        <pc:spChg chg="add">
          <ac:chgData name="Eberhart, Jillian Marie (jme6bk)" userId="S::jme6bk@virginia.edu::b8ea4d4f-8bf8-44e7-b932-a745be60ad02" providerId="AD" clId="Web-{D5CFCE12-DBB7-4BB3-9A52-72822FEC291F}" dt="2022-06-21T19:10:37.639" v="53"/>
          <ac:spMkLst>
            <pc:docMk/>
            <pc:sldMk cId="109857222" sldId="256"/>
            <ac:spMk id="18" creationId="{0C395952-4E26-45A2-8756-2ADFD6E53C6E}"/>
          </ac:spMkLst>
        </pc:spChg>
        <pc:spChg chg="add">
          <ac:chgData name="Eberhart, Jillian Marie (jme6bk)" userId="S::jme6bk@virginia.edu::b8ea4d4f-8bf8-44e7-b932-a745be60ad02" providerId="AD" clId="Web-{D5CFCE12-DBB7-4BB3-9A52-72822FEC291F}" dt="2022-06-21T19:10:37.639" v="53"/>
          <ac:spMkLst>
            <pc:docMk/>
            <pc:sldMk cId="109857222" sldId="256"/>
            <ac:spMk id="20" creationId="{4734BADF-9461-4621-B112-2D7BABEA7DD0}"/>
          </ac:spMkLst>
        </pc:spChg>
        <pc:grpChg chg="add del">
          <ac:chgData name="Eberhart, Jillian Marie (jme6bk)" userId="S::jme6bk@virginia.edu::b8ea4d4f-8bf8-44e7-b932-a745be60ad02" providerId="AD" clId="Web-{D5CFCE12-DBB7-4BB3-9A52-72822FEC291F}" dt="2022-06-21T19:10:22.826" v="52"/>
          <ac:grpSpMkLst>
            <pc:docMk/>
            <pc:sldMk cId="109857222" sldId="256"/>
            <ac:grpSpMk id="14" creationId="{AE589C21-CEDE-4D90-AC85-6E43B68D1316}"/>
          </ac:grpSpMkLst>
        </pc:grpChg>
        <pc:picChg chg="del">
          <ac:chgData name="Eberhart, Jillian Marie (jme6bk)" userId="S::jme6bk@virginia.edu::b8ea4d4f-8bf8-44e7-b932-a745be60ad02" providerId="AD" clId="Web-{D5CFCE12-DBB7-4BB3-9A52-72822FEC291F}" dt="2022-06-21T19:09:30.589" v="46"/>
          <ac:picMkLst>
            <pc:docMk/>
            <pc:sldMk cId="109857222" sldId="256"/>
            <ac:picMk id="4" creationId="{4B969066-468A-3E06-DDD5-737B53094CA1}"/>
          </ac:picMkLst>
        </pc:picChg>
      </pc:sldChg>
      <pc:sldChg chg="addSp modSp mod setBg modClrScheme chgLayout">
        <pc:chgData name="Eberhart, Jillian Marie (jme6bk)" userId="S::jme6bk@virginia.edu::b8ea4d4f-8bf8-44e7-b932-a745be60ad02" providerId="AD" clId="Web-{D5CFCE12-DBB7-4BB3-9A52-72822FEC291F}" dt="2022-06-21T19:17:35.146" v="66"/>
        <pc:sldMkLst>
          <pc:docMk/>
          <pc:sldMk cId="3207530798" sldId="257"/>
        </pc:sldMkLst>
        <pc:spChg chg="mod ord">
          <ac:chgData name="Eberhart, Jillian Marie (jme6bk)" userId="S::jme6bk@virginia.edu::b8ea4d4f-8bf8-44e7-b932-a745be60ad02" providerId="AD" clId="Web-{D5CFCE12-DBB7-4BB3-9A52-72822FEC291F}" dt="2022-06-21T19:17:35.146" v="66"/>
          <ac:spMkLst>
            <pc:docMk/>
            <pc:sldMk cId="3207530798" sldId="257"/>
            <ac:spMk id="2" creationId="{89079903-13E8-A2DE-24BA-219B646D60AC}"/>
          </ac:spMkLst>
        </pc:spChg>
        <pc:spChg chg="mod ord">
          <ac:chgData name="Eberhart, Jillian Marie (jme6bk)" userId="S::jme6bk@virginia.edu::b8ea4d4f-8bf8-44e7-b932-a745be60ad02" providerId="AD" clId="Web-{D5CFCE12-DBB7-4BB3-9A52-72822FEC291F}" dt="2022-06-21T19:17:35.146" v="66"/>
          <ac:spMkLst>
            <pc:docMk/>
            <pc:sldMk cId="3207530798" sldId="257"/>
            <ac:spMk id="3" creationId="{5D29E84A-FC75-2D15-F5A6-2FA8C4BEFD1E}"/>
          </ac:spMkLst>
        </pc:spChg>
        <pc:spChg chg="add">
          <ac:chgData name="Eberhart, Jillian Marie (jme6bk)" userId="S::jme6bk@virginia.edu::b8ea4d4f-8bf8-44e7-b932-a745be60ad02" providerId="AD" clId="Web-{D5CFCE12-DBB7-4BB3-9A52-72822FEC291F}" dt="2022-06-21T19:17:35.146" v="66"/>
          <ac:spMkLst>
            <pc:docMk/>
            <pc:sldMk cId="3207530798" sldId="257"/>
            <ac:spMk id="8" creationId="{1B15ED52-F352-441B-82BF-E0EA34836D08}"/>
          </ac:spMkLst>
        </pc:spChg>
        <pc:spChg chg="add">
          <ac:chgData name="Eberhart, Jillian Marie (jme6bk)" userId="S::jme6bk@virginia.edu::b8ea4d4f-8bf8-44e7-b932-a745be60ad02" providerId="AD" clId="Web-{D5CFCE12-DBB7-4BB3-9A52-72822FEC291F}" dt="2022-06-21T19:17:35.146" v="66"/>
          <ac:spMkLst>
            <pc:docMk/>
            <pc:sldMk cId="3207530798" sldId="257"/>
            <ac:spMk id="10" creationId="{3B2E3793-BFE6-45A2-9B7B-E18844431C99}"/>
          </ac:spMkLst>
        </pc:spChg>
        <pc:spChg chg="add">
          <ac:chgData name="Eberhart, Jillian Marie (jme6bk)" userId="S::jme6bk@virginia.edu::b8ea4d4f-8bf8-44e7-b932-a745be60ad02" providerId="AD" clId="Web-{D5CFCE12-DBB7-4BB3-9A52-72822FEC291F}" dt="2022-06-21T19:17:35.146" v="66"/>
          <ac:spMkLst>
            <pc:docMk/>
            <pc:sldMk cId="3207530798" sldId="257"/>
            <ac:spMk id="12" creationId="{BC4C4868-CB8F-4AF9-9CDB-8108F2C19B67}"/>
          </ac:spMkLst>
        </pc:spChg>
        <pc:spChg chg="add">
          <ac:chgData name="Eberhart, Jillian Marie (jme6bk)" userId="S::jme6bk@virginia.edu::b8ea4d4f-8bf8-44e7-b932-a745be60ad02" providerId="AD" clId="Web-{D5CFCE12-DBB7-4BB3-9A52-72822FEC291F}" dt="2022-06-21T19:17:35.146" v="66"/>
          <ac:spMkLst>
            <pc:docMk/>
            <pc:sldMk cId="3207530798" sldId="257"/>
            <ac:spMk id="14" creationId="{375E0459-6403-40CD-989D-56A4407CA12E}"/>
          </ac:spMkLst>
        </pc:spChg>
        <pc:spChg chg="add">
          <ac:chgData name="Eberhart, Jillian Marie (jme6bk)" userId="S::jme6bk@virginia.edu::b8ea4d4f-8bf8-44e7-b932-a745be60ad02" providerId="AD" clId="Web-{D5CFCE12-DBB7-4BB3-9A52-72822FEC291F}" dt="2022-06-21T19:17:35.146" v="66"/>
          <ac:spMkLst>
            <pc:docMk/>
            <pc:sldMk cId="3207530798" sldId="257"/>
            <ac:spMk id="16" creationId="{53E5B1A8-3AC9-4BD1-9BBC-78CA94F2D1BA}"/>
          </ac:spMkLst>
        </pc:spChg>
      </pc:sldChg>
      <pc:sldChg chg="addSp modSp mod setBg modClrScheme chgLayout">
        <pc:chgData name="Eberhart, Jillian Marie (jme6bk)" userId="S::jme6bk@virginia.edu::b8ea4d4f-8bf8-44e7-b932-a745be60ad02" providerId="AD" clId="Web-{D5CFCE12-DBB7-4BB3-9A52-72822FEC291F}" dt="2022-06-21T19:17:37.975" v="67"/>
        <pc:sldMkLst>
          <pc:docMk/>
          <pc:sldMk cId="1531068384" sldId="258"/>
        </pc:sldMkLst>
        <pc:spChg chg="mod ord">
          <ac:chgData name="Eberhart, Jillian Marie (jme6bk)" userId="S::jme6bk@virginia.edu::b8ea4d4f-8bf8-44e7-b932-a745be60ad02" providerId="AD" clId="Web-{D5CFCE12-DBB7-4BB3-9A52-72822FEC291F}" dt="2022-06-21T19:17:37.975" v="67"/>
          <ac:spMkLst>
            <pc:docMk/>
            <pc:sldMk cId="1531068384" sldId="258"/>
            <ac:spMk id="2" creationId="{3446F1E2-143B-06D2-ABA7-6F13928CAA75}"/>
          </ac:spMkLst>
        </pc:spChg>
        <pc:spChg chg="mod ord">
          <ac:chgData name="Eberhart, Jillian Marie (jme6bk)" userId="S::jme6bk@virginia.edu::b8ea4d4f-8bf8-44e7-b932-a745be60ad02" providerId="AD" clId="Web-{D5CFCE12-DBB7-4BB3-9A52-72822FEC291F}" dt="2022-06-21T19:17:37.975" v="67"/>
          <ac:spMkLst>
            <pc:docMk/>
            <pc:sldMk cId="1531068384" sldId="258"/>
            <ac:spMk id="3" creationId="{61B5A532-3E73-3E65-1B5F-FA1B85FFCE47}"/>
          </ac:spMkLst>
        </pc:spChg>
        <pc:spChg chg="add">
          <ac:chgData name="Eberhart, Jillian Marie (jme6bk)" userId="S::jme6bk@virginia.edu::b8ea4d4f-8bf8-44e7-b932-a745be60ad02" providerId="AD" clId="Web-{D5CFCE12-DBB7-4BB3-9A52-72822FEC291F}" dt="2022-06-21T19:17:37.975" v="67"/>
          <ac:spMkLst>
            <pc:docMk/>
            <pc:sldMk cId="1531068384" sldId="258"/>
            <ac:spMk id="8" creationId="{1B15ED52-F352-441B-82BF-E0EA34836D08}"/>
          </ac:spMkLst>
        </pc:spChg>
        <pc:spChg chg="add">
          <ac:chgData name="Eberhart, Jillian Marie (jme6bk)" userId="S::jme6bk@virginia.edu::b8ea4d4f-8bf8-44e7-b932-a745be60ad02" providerId="AD" clId="Web-{D5CFCE12-DBB7-4BB3-9A52-72822FEC291F}" dt="2022-06-21T19:17:37.975" v="67"/>
          <ac:spMkLst>
            <pc:docMk/>
            <pc:sldMk cId="1531068384" sldId="258"/>
            <ac:spMk id="10" creationId="{3B2E3793-BFE6-45A2-9B7B-E18844431C99}"/>
          </ac:spMkLst>
        </pc:spChg>
        <pc:spChg chg="add">
          <ac:chgData name="Eberhart, Jillian Marie (jme6bk)" userId="S::jme6bk@virginia.edu::b8ea4d4f-8bf8-44e7-b932-a745be60ad02" providerId="AD" clId="Web-{D5CFCE12-DBB7-4BB3-9A52-72822FEC291F}" dt="2022-06-21T19:17:37.975" v="67"/>
          <ac:spMkLst>
            <pc:docMk/>
            <pc:sldMk cId="1531068384" sldId="258"/>
            <ac:spMk id="12" creationId="{BC4C4868-CB8F-4AF9-9CDB-8108F2C19B67}"/>
          </ac:spMkLst>
        </pc:spChg>
        <pc:spChg chg="add">
          <ac:chgData name="Eberhart, Jillian Marie (jme6bk)" userId="S::jme6bk@virginia.edu::b8ea4d4f-8bf8-44e7-b932-a745be60ad02" providerId="AD" clId="Web-{D5CFCE12-DBB7-4BB3-9A52-72822FEC291F}" dt="2022-06-21T19:17:37.975" v="67"/>
          <ac:spMkLst>
            <pc:docMk/>
            <pc:sldMk cId="1531068384" sldId="258"/>
            <ac:spMk id="14" creationId="{375E0459-6403-40CD-989D-56A4407CA12E}"/>
          </ac:spMkLst>
        </pc:spChg>
        <pc:spChg chg="add">
          <ac:chgData name="Eberhart, Jillian Marie (jme6bk)" userId="S::jme6bk@virginia.edu::b8ea4d4f-8bf8-44e7-b932-a745be60ad02" providerId="AD" clId="Web-{D5CFCE12-DBB7-4BB3-9A52-72822FEC291F}" dt="2022-06-21T19:17:37.975" v="67"/>
          <ac:spMkLst>
            <pc:docMk/>
            <pc:sldMk cId="1531068384" sldId="258"/>
            <ac:spMk id="16" creationId="{53E5B1A8-3AC9-4BD1-9BBC-78CA94F2D1BA}"/>
          </ac:spMkLst>
        </pc:spChg>
      </pc:sldChg>
      <pc:sldChg chg="addSp modSp mod setBg modClrScheme chgLayout">
        <pc:chgData name="Eberhart, Jillian Marie (jme6bk)" userId="S::jme6bk@virginia.edu::b8ea4d4f-8bf8-44e7-b932-a745be60ad02" providerId="AD" clId="Web-{D5CFCE12-DBB7-4BB3-9A52-72822FEC291F}" dt="2022-06-21T19:17:42.662" v="68"/>
        <pc:sldMkLst>
          <pc:docMk/>
          <pc:sldMk cId="4271088453" sldId="259"/>
        </pc:sldMkLst>
        <pc:spChg chg="mod ord">
          <ac:chgData name="Eberhart, Jillian Marie (jme6bk)" userId="S::jme6bk@virginia.edu::b8ea4d4f-8bf8-44e7-b932-a745be60ad02" providerId="AD" clId="Web-{D5CFCE12-DBB7-4BB3-9A52-72822FEC291F}" dt="2022-06-21T19:17:42.662" v="68"/>
          <ac:spMkLst>
            <pc:docMk/>
            <pc:sldMk cId="4271088453" sldId="259"/>
            <ac:spMk id="2" creationId="{09CACCC2-6A49-AF2A-562D-2C95BF74BB3A}"/>
          </ac:spMkLst>
        </pc:spChg>
        <pc:spChg chg="mod ord">
          <ac:chgData name="Eberhart, Jillian Marie (jme6bk)" userId="S::jme6bk@virginia.edu::b8ea4d4f-8bf8-44e7-b932-a745be60ad02" providerId="AD" clId="Web-{D5CFCE12-DBB7-4BB3-9A52-72822FEC291F}" dt="2022-06-21T19:17:42.662" v="68"/>
          <ac:spMkLst>
            <pc:docMk/>
            <pc:sldMk cId="4271088453" sldId="259"/>
            <ac:spMk id="3" creationId="{0FEE6E8B-CF2D-DE10-83D2-0B8E18007EB3}"/>
          </ac:spMkLst>
        </pc:spChg>
        <pc:spChg chg="add">
          <ac:chgData name="Eberhart, Jillian Marie (jme6bk)" userId="S::jme6bk@virginia.edu::b8ea4d4f-8bf8-44e7-b932-a745be60ad02" providerId="AD" clId="Web-{D5CFCE12-DBB7-4BB3-9A52-72822FEC291F}" dt="2022-06-21T19:17:42.662" v="68"/>
          <ac:spMkLst>
            <pc:docMk/>
            <pc:sldMk cId="4271088453" sldId="259"/>
            <ac:spMk id="8" creationId="{1B15ED52-F352-441B-82BF-E0EA34836D08}"/>
          </ac:spMkLst>
        </pc:spChg>
        <pc:spChg chg="add">
          <ac:chgData name="Eberhart, Jillian Marie (jme6bk)" userId="S::jme6bk@virginia.edu::b8ea4d4f-8bf8-44e7-b932-a745be60ad02" providerId="AD" clId="Web-{D5CFCE12-DBB7-4BB3-9A52-72822FEC291F}" dt="2022-06-21T19:17:42.662" v="68"/>
          <ac:spMkLst>
            <pc:docMk/>
            <pc:sldMk cId="4271088453" sldId="259"/>
            <ac:spMk id="10" creationId="{3B2E3793-BFE6-45A2-9B7B-E18844431C99}"/>
          </ac:spMkLst>
        </pc:spChg>
        <pc:spChg chg="add">
          <ac:chgData name="Eberhart, Jillian Marie (jme6bk)" userId="S::jme6bk@virginia.edu::b8ea4d4f-8bf8-44e7-b932-a745be60ad02" providerId="AD" clId="Web-{D5CFCE12-DBB7-4BB3-9A52-72822FEC291F}" dt="2022-06-21T19:17:42.662" v="68"/>
          <ac:spMkLst>
            <pc:docMk/>
            <pc:sldMk cId="4271088453" sldId="259"/>
            <ac:spMk id="12" creationId="{BC4C4868-CB8F-4AF9-9CDB-8108F2C19B67}"/>
          </ac:spMkLst>
        </pc:spChg>
        <pc:spChg chg="add">
          <ac:chgData name="Eberhart, Jillian Marie (jme6bk)" userId="S::jme6bk@virginia.edu::b8ea4d4f-8bf8-44e7-b932-a745be60ad02" providerId="AD" clId="Web-{D5CFCE12-DBB7-4BB3-9A52-72822FEC291F}" dt="2022-06-21T19:17:42.662" v="68"/>
          <ac:spMkLst>
            <pc:docMk/>
            <pc:sldMk cId="4271088453" sldId="259"/>
            <ac:spMk id="14" creationId="{375E0459-6403-40CD-989D-56A4407CA12E}"/>
          </ac:spMkLst>
        </pc:spChg>
        <pc:spChg chg="add">
          <ac:chgData name="Eberhart, Jillian Marie (jme6bk)" userId="S::jme6bk@virginia.edu::b8ea4d4f-8bf8-44e7-b932-a745be60ad02" providerId="AD" clId="Web-{D5CFCE12-DBB7-4BB3-9A52-72822FEC291F}" dt="2022-06-21T19:17:42.662" v="68"/>
          <ac:spMkLst>
            <pc:docMk/>
            <pc:sldMk cId="4271088453" sldId="259"/>
            <ac:spMk id="16" creationId="{53E5B1A8-3AC9-4BD1-9BBC-78CA94F2D1BA}"/>
          </ac:spMkLst>
        </pc:spChg>
      </pc:sldChg>
      <pc:sldChg chg="addSp modSp mod setBg modClrScheme chgLayout">
        <pc:chgData name="Eberhart, Jillian Marie (jme6bk)" userId="S::jme6bk@virginia.edu::b8ea4d4f-8bf8-44e7-b932-a745be60ad02" providerId="AD" clId="Web-{D5CFCE12-DBB7-4BB3-9A52-72822FEC291F}" dt="2022-06-21T19:17:45.788" v="69"/>
        <pc:sldMkLst>
          <pc:docMk/>
          <pc:sldMk cId="3312353408" sldId="260"/>
        </pc:sldMkLst>
        <pc:spChg chg="mod ord">
          <ac:chgData name="Eberhart, Jillian Marie (jme6bk)" userId="S::jme6bk@virginia.edu::b8ea4d4f-8bf8-44e7-b932-a745be60ad02" providerId="AD" clId="Web-{D5CFCE12-DBB7-4BB3-9A52-72822FEC291F}" dt="2022-06-21T19:17:45.788" v="69"/>
          <ac:spMkLst>
            <pc:docMk/>
            <pc:sldMk cId="3312353408" sldId="260"/>
            <ac:spMk id="2" creationId="{72616AD2-616F-08FD-98A0-9EC95722EAF3}"/>
          </ac:spMkLst>
        </pc:spChg>
        <pc:spChg chg="mod ord">
          <ac:chgData name="Eberhart, Jillian Marie (jme6bk)" userId="S::jme6bk@virginia.edu::b8ea4d4f-8bf8-44e7-b932-a745be60ad02" providerId="AD" clId="Web-{D5CFCE12-DBB7-4BB3-9A52-72822FEC291F}" dt="2022-06-21T19:17:45.788" v="69"/>
          <ac:spMkLst>
            <pc:docMk/>
            <pc:sldMk cId="3312353408" sldId="260"/>
            <ac:spMk id="3" creationId="{BB19813A-C70F-DF09-998F-BFF73A1DDEA2}"/>
          </ac:spMkLst>
        </pc:spChg>
        <pc:spChg chg="add">
          <ac:chgData name="Eberhart, Jillian Marie (jme6bk)" userId="S::jme6bk@virginia.edu::b8ea4d4f-8bf8-44e7-b932-a745be60ad02" providerId="AD" clId="Web-{D5CFCE12-DBB7-4BB3-9A52-72822FEC291F}" dt="2022-06-21T19:17:45.788" v="69"/>
          <ac:spMkLst>
            <pc:docMk/>
            <pc:sldMk cId="3312353408" sldId="260"/>
            <ac:spMk id="8" creationId="{1B15ED52-F352-441B-82BF-E0EA34836D08}"/>
          </ac:spMkLst>
        </pc:spChg>
        <pc:spChg chg="add">
          <ac:chgData name="Eberhart, Jillian Marie (jme6bk)" userId="S::jme6bk@virginia.edu::b8ea4d4f-8bf8-44e7-b932-a745be60ad02" providerId="AD" clId="Web-{D5CFCE12-DBB7-4BB3-9A52-72822FEC291F}" dt="2022-06-21T19:17:45.788" v="69"/>
          <ac:spMkLst>
            <pc:docMk/>
            <pc:sldMk cId="3312353408" sldId="260"/>
            <ac:spMk id="10" creationId="{3B2E3793-BFE6-45A2-9B7B-E18844431C99}"/>
          </ac:spMkLst>
        </pc:spChg>
        <pc:spChg chg="add">
          <ac:chgData name="Eberhart, Jillian Marie (jme6bk)" userId="S::jme6bk@virginia.edu::b8ea4d4f-8bf8-44e7-b932-a745be60ad02" providerId="AD" clId="Web-{D5CFCE12-DBB7-4BB3-9A52-72822FEC291F}" dt="2022-06-21T19:17:45.788" v="69"/>
          <ac:spMkLst>
            <pc:docMk/>
            <pc:sldMk cId="3312353408" sldId="260"/>
            <ac:spMk id="12" creationId="{BC4C4868-CB8F-4AF9-9CDB-8108F2C19B67}"/>
          </ac:spMkLst>
        </pc:spChg>
        <pc:spChg chg="add">
          <ac:chgData name="Eberhart, Jillian Marie (jme6bk)" userId="S::jme6bk@virginia.edu::b8ea4d4f-8bf8-44e7-b932-a745be60ad02" providerId="AD" clId="Web-{D5CFCE12-DBB7-4BB3-9A52-72822FEC291F}" dt="2022-06-21T19:17:45.788" v="69"/>
          <ac:spMkLst>
            <pc:docMk/>
            <pc:sldMk cId="3312353408" sldId="260"/>
            <ac:spMk id="14" creationId="{375E0459-6403-40CD-989D-56A4407CA12E}"/>
          </ac:spMkLst>
        </pc:spChg>
        <pc:spChg chg="add">
          <ac:chgData name="Eberhart, Jillian Marie (jme6bk)" userId="S::jme6bk@virginia.edu::b8ea4d4f-8bf8-44e7-b932-a745be60ad02" providerId="AD" clId="Web-{D5CFCE12-DBB7-4BB3-9A52-72822FEC291F}" dt="2022-06-21T19:17:45.788" v="69"/>
          <ac:spMkLst>
            <pc:docMk/>
            <pc:sldMk cId="3312353408" sldId="260"/>
            <ac:spMk id="16" creationId="{53E5B1A8-3AC9-4BD1-9BBC-78CA94F2D1BA}"/>
          </ac:spMkLst>
        </pc:spChg>
      </pc:sldChg>
      <pc:sldChg chg="addSp modSp mod setBg modClrScheme chgLayout">
        <pc:chgData name="Eberhart, Jillian Marie (jme6bk)" userId="S::jme6bk@virginia.edu::b8ea4d4f-8bf8-44e7-b932-a745be60ad02" providerId="AD" clId="Web-{D5CFCE12-DBB7-4BB3-9A52-72822FEC291F}" dt="2022-06-21T19:17:48.678" v="70"/>
        <pc:sldMkLst>
          <pc:docMk/>
          <pc:sldMk cId="1699093194" sldId="261"/>
        </pc:sldMkLst>
        <pc:spChg chg="mod ord">
          <ac:chgData name="Eberhart, Jillian Marie (jme6bk)" userId="S::jme6bk@virginia.edu::b8ea4d4f-8bf8-44e7-b932-a745be60ad02" providerId="AD" clId="Web-{D5CFCE12-DBB7-4BB3-9A52-72822FEC291F}" dt="2022-06-21T19:17:48.678" v="70"/>
          <ac:spMkLst>
            <pc:docMk/>
            <pc:sldMk cId="1699093194" sldId="261"/>
            <ac:spMk id="2" creationId="{7833A80E-F5DC-30FD-7D6E-9326991C8B18}"/>
          </ac:spMkLst>
        </pc:spChg>
        <pc:spChg chg="mod ord">
          <ac:chgData name="Eberhart, Jillian Marie (jme6bk)" userId="S::jme6bk@virginia.edu::b8ea4d4f-8bf8-44e7-b932-a745be60ad02" providerId="AD" clId="Web-{D5CFCE12-DBB7-4BB3-9A52-72822FEC291F}" dt="2022-06-21T19:17:48.678" v="70"/>
          <ac:spMkLst>
            <pc:docMk/>
            <pc:sldMk cId="1699093194" sldId="261"/>
            <ac:spMk id="3" creationId="{A9B79F00-32F2-3345-35D1-DE27B9FCEA7F}"/>
          </ac:spMkLst>
        </pc:spChg>
        <pc:spChg chg="add">
          <ac:chgData name="Eberhart, Jillian Marie (jme6bk)" userId="S::jme6bk@virginia.edu::b8ea4d4f-8bf8-44e7-b932-a745be60ad02" providerId="AD" clId="Web-{D5CFCE12-DBB7-4BB3-9A52-72822FEC291F}" dt="2022-06-21T19:17:48.678" v="70"/>
          <ac:spMkLst>
            <pc:docMk/>
            <pc:sldMk cId="1699093194" sldId="261"/>
            <ac:spMk id="8" creationId="{1B15ED52-F352-441B-82BF-E0EA34836D08}"/>
          </ac:spMkLst>
        </pc:spChg>
        <pc:spChg chg="add">
          <ac:chgData name="Eberhart, Jillian Marie (jme6bk)" userId="S::jme6bk@virginia.edu::b8ea4d4f-8bf8-44e7-b932-a745be60ad02" providerId="AD" clId="Web-{D5CFCE12-DBB7-4BB3-9A52-72822FEC291F}" dt="2022-06-21T19:17:48.678" v="70"/>
          <ac:spMkLst>
            <pc:docMk/>
            <pc:sldMk cId="1699093194" sldId="261"/>
            <ac:spMk id="10" creationId="{3B2E3793-BFE6-45A2-9B7B-E18844431C99}"/>
          </ac:spMkLst>
        </pc:spChg>
        <pc:spChg chg="add">
          <ac:chgData name="Eberhart, Jillian Marie (jme6bk)" userId="S::jme6bk@virginia.edu::b8ea4d4f-8bf8-44e7-b932-a745be60ad02" providerId="AD" clId="Web-{D5CFCE12-DBB7-4BB3-9A52-72822FEC291F}" dt="2022-06-21T19:17:48.678" v="70"/>
          <ac:spMkLst>
            <pc:docMk/>
            <pc:sldMk cId="1699093194" sldId="261"/>
            <ac:spMk id="12" creationId="{BC4C4868-CB8F-4AF9-9CDB-8108F2C19B67}"/>
          </ac:spMkLst>
        </pc:spChg>
        <pc:spChg chg="add">
          <ac:chgData name="Eberhart, Jillian Marie (jme6bk)" userId="S::jme6bk@virginia.edu::b8ea4d4f-8bf8-44e7-b932-a745be60ad02" providerId="AD" clId="Web-{D5CFCE12-DBB7-4BB3-9A52-72822FEC291F}" dt="2022-06-21T19:17:48.678" v="70"/>
          <ac:spMkLst>
            <pc:docMk/>
            <pc:sldMk cId="1699093194" sldId="261"/>
            <ac:spMk id="14" creationId="{375E0459-6403-40CD-989D-56A4407CA12E}"/>
          </ac:spMkLst>
        </pc:spChg>
        <pc:spChg chg="add">
          <ac:chgData name="Eberhart, Jillian Marie (jme6bk)" userId="S::jme6bk@virginia.edu::b8ea4d4f-8bf8-44e7-b932-a745be60ad02" providerId="AD" clId="Web-{D5CFCE12-DBB7-4BB3-9A52-72822FEC291F}" dt="2022-06-21T19:17:48.678" v="70"/>
          <ac:spMkLst>
            <pc:docMk/>
            <pc:sldMk cId="1699093194" sldId="261"/>
            <ac:spMk id="16" creationId="{53E5B1A8-3AC9-4BD1-9BBC-78CA94F2D1BA}"/>
          </ac:spMkLst>
        </pc:spChg>
      </pc:sldChg>
      <pc:sldChg chg="addSp modSp mod setBg modClrScheme chgLayout">
        <pc:chgData name="Eberhart, Jillian Marie (jme6bk)" userId="S::jme6bk@virginia.edu::b8ea4d4f-8bf8-44e7-b932-a745be60ad02" providerId="AD" clId="Web-{D5CFCE12-DBB7-4BB3-9A52-72822FEC291F}" dt="2022-06-21T19:17:52.475" v="71"/>
        <pc:sldMkLst>
          <pc:docMk/>
          <pc:sldMk cId="978729677" sldId="262"/>
        </pc:sldMkLst>
        <pc:spChg chg="mod ord">
          <ac:chgData name="Eberhart, Jillian Marie (jme6bk)" userId="S::jme6bk@virginia.edu::b8ea4d4f-8bf8-44e7-b932-a745be60ad02" providerId="AD" clId="Web-{D5CFCE12-DBB7-4BB3-9A52-72822FEC291F}" dt="2022-06-21T19:17:52.475" v="71"/>
          <ac:spMkLst>
            <pc:docMk/>
            <pc:sldMk cId="978729677" sldId="262"/>
            <ac:spMk id="2" creationId="{8E6743A4-F006-ADAE-BE94-9C741FFC763A}"/>
          </ac:spMkLst>
        </pc:spChg>
        <pc:spChg chg="mod ord">
          <ac:chgData name="Eberhart, Jillian Marie (jme6bk)" userId="S::jme6bk@virginia.edu::b8ea4d4f-8bf8-44e7-b932-a745be60ad02" providerId="AD" clId="Web-{D5CFCE12-DBB7-4BB3-9A52-72822FEC291F}" dt="2022-06-21T19:17:52.475" v="71"/>
          <ac:spMkLst>
            <pc:docMk/>
            <pc:sldMk cId="978729677" sldId="262"/>
            <ac:spMk id="3" creationId="{BD9CC405-BD87-3F11-1328-690E5A6F605D}"/>
          </ac:spMkLst>
        </pc:spChg>
        <pc:spChg chg="add">
          <ac:chgData name="Eberhart, Jillian Marie (jme6bk)" userId="S::jme6bk@virginia.edu::b8ea4d4f-8bf8-44e7-b932-a745be60ad02" providerId="AD" clId="Web-{D5CFCE12-DBB7-4BB3-9A52-72822FEC291F}" dt="2022-06-21T19:17:52.475" v="71"/>
          <ac:spMkLst>
            <pc:docMk/>
            <pc:sldMk cId="978729677" sldId="262"/>
            <ac:spMk id="8" creationId="{1B15ED52-F352-441B-82BF-E0EA34836D08}"/>
          </ac:spMkLst>
        </pc:spChg>
        <pc:spChg chg="add">
          <ac:chgData name="Eberhart, Jillian Marie (jme6bk)" userId="S::jme6bk@virginia.edu::b8ea4d4f-8bf8-44e7-b932-a745be60ad02" providerId="AD" clId="Web-{D5CFCE12-DBB7-4BB3-9A52-72822FEC291F}" dt="2022-06-21T19:17:52.475" v="71"/>
          <ac:spMkLst>
            <pc:docMk/>
            <pc:sldMk cId="978729677" sldId="262"/>
            <ac:spMk id="10" creationId="{3B2E3793-BFE6-45A2-9B7B-E18844431C99}"/>
          </ac:spMkLst>
        </pc:spChg>
        <pc:spChg chg="add">
          <ac:chgData name="Eberhart, Jillian Marie (jme6bk)" userId="S::jme6bk@virginia.edu::b8ea4d4f-8bf8-44e7-b932-a745be60ad02" providerId="AD" clId="Web-{D5CFCE12-DBB7-4BB3-9A52-72822FEC291F}" dt="2022-06-21T19:17:52.475" v="71"/>
          <ac:spMkLst>
            <pc:docMk/>
            <pc:sldMk cId="978729677" sldId="262"/>
            <ac:spMk id="12" creationId="{BC4C4868-CB8F-4AF9-9CDB-8108F2C19B67}"/>
          </ac:spMkLst>
        </pc:spChg>
        <pc:spChg chg="add">
          <ac:chgData name="Eberhart, Jillian Marie (jme6bk)" userId="S::jme6bk@virginia.edu::b8ea4d4f-8bf8-44e7-b932-a745be60ad02" providerId="AD" clId="Web-{D5CFCE12-DBB7-4BB3-9A52-72822FEC291F}" dt="2022-06-21T19:17:52.475" v="71"/>
          <ac:spMkLst>
            <pc:docMk/>
            <pc:sldMk cId="978729677" sldId="262"/>
            <ac:spMk id="14" creationId="{375E0459-6403-40CD-989D-56A4407CA12E}"/>
          </ac:spMkLst>
        </pc:spChg>
        <pc:spChg chg="add">
          <ac:chgData name="Eberhart, Jillian Marie (jme6bk)" userId="S::jme6bk@virginia.edu::b8ea4d4f-8bf8-44e7-b932-a745be60ad02" providerId="AD" clId="Web-{D5CFCE12-DBB7-4BB3-9A52-72822FEC291F}" dt="2022-06-21T19:17:52.475" v="71"/>
          <ac:spMkLst>
            <pc:docMk/>
            <pc:sldMk cId="978729677" sldId="262"/>
            <ac:spMk id="16" creationId="{53E5B1A8-3AC9-4BD1-9BBC-78CA94F2D1BA}"/>
          </ac:spMkLst>
        </pc:spChg>
      </pc:sldChg>
      <pc:sldChg chg="addSp delSp modSp del mod setBg modClrScheme delDesignElem chgLayout">
        <pc:chgData name="Eberhart, Jillian Marie (jme6bk)" userId="S::jme6bk@virginia.edu::b8ea4d4f-8bf8-44e7-b932-a745be60ad02" providerId="AD" clId="Web-{D5CFCE12-DBB7-4BB3-9A52-72822FEC291F}" dt="2022-06-21T19:10:45.390" v="55"/>
        <pc:sldMkLst>
          <pc:docMk/>
          <pc:sldMk cId="960550567" sldId="263"/>
        </pc:sldMkLst>
        <pc:spChg chg="mod ord">
          <ac:chgData name="Eberhart, Jillian Marie (jme6bk)" userId="S::jme6bk@virginia.edu::b8ea4d4f-8bf8-44e7-b932-a745be60ad02" providerId="AD" clId="Web-{D5CFCE12-DBB7-4BB3-9A52-72822FEC291F}" dt="2022-06-21T19:10:22.826" v="52"/>
          <ac:spMkLst>
            <pc:docMk/>
            <pc:sldMk cId="960550567" sldId="263"/>
            <ac:spMk id="2" creationId="{28997DFB-3F6F-17E0-329D-D636532F17E2}"/>
          </ac:spMkLst>
        </pc:spChg>
        <pc:spChg chg="del mod ord">
          <ac:chgData name="Eberhart, Jillian Marie (jme6bk)" userId="S::jme6bk@virginia.edu::b8ea4d4f-8bf8-44e7-b932-a745be60ad02" providerId="AD" clId="Web-{D5CFCE12-DBB7-4BB3-9A52-72822FEC291F}" dt="2022-06-21T19:10:17.951" v="51"/>
          <ac:spMkLst>
            <pc:docMk/>
            <pc:sldMk cId="960550567" sldId="263"/>
            <ac:spMk id="3" creationId="{75BA24EA-978C-7C28-9D9F-B7BC4BBB2818}"/>
          </ac:spMkLst>
        </pc:spChg>
        <pc:spChg chg="add del">
          <ac:chgData name="Eberhart, Jillian Marie (jme6bk)" userId="S::jme6bk@virginia.edu::b8ea4d4f-8bf8-44e7-b932-a745be60ad02" providerId="AD" clId="Web-{D5CFCE12-DBB7-4BB3-9A52-72822FEC291F}" dt="2022-06-21T19:10:22.826" v="52"/>
          <ac:spMkLst>
            <pc:docMk/>
            <pc:sldMk cId="960550567" sldId="263"/>
            <ac:spMk id="18" creationId="{313BE87B-D7FD-4BF3-A7BC-511F522528C2}"/>
          </ac:spMkLst>
        </pc:spChg>
        <pc:spChg chg="add del">
          <ac:chgData name="Eberhart, Jillian Marie (jme6bk)" userId="S::jme6bk@virginia.edu::b8ea4d4f-8bf8-44e7-b932-a745be60ad02" providerId="AD" clId="Web-{D5CFCE12-DBB7-4BB3-9A52-72822FEC291F}" dt="2022-06-21T19:10:22.826" v="52"/>
          <ac:spMkLst>
            <pc:docMk/>
            <pc:sldMk cId="960550567" sldId="263"/>
            <ac:spMk id="20" creationId="{035A481B-C639-4892-B0EF-4D8373A9B06A}"/>
          </ac:spMkLst>
        </pc:spChg>
        <pc:spChg chg="add del">
          <ac:chgData name="Eberhart, Jillian Marie (jme6bk)" userId="S::jme6bk@virginia.edu::b8ea4d4f-8bf8-44e7-b932-a745be60ad02" providerId="AD" clId="Web-{D5CFCE12-DBB7-4BB3-9A52-72822FEC291F}" dt="2022-06-21T19:10:22.826" v="52"/>
          <ac:spMkLst>
            <pc:docMk/>
            <pc:sldMk cId="960550567" sldId="263"/>
            <ac:spMk id="22" creationId="{052BD58B-6284-459E-9FF4-A97F3A569074}"/>
          </ac:spMkLst>
        </pc:spChg>
        <pc:grpChg chg="add del">
          <ac:chgData name="Eberhart, Jillian Marie (jme6bk)" userId="S::jme6bk@virginia.edu::b8ea4d4f-8bf8-44e7-b932-a745be60ad02" providerId="AD" clId="Web-{D5CFCE12-DBB7-4BB3-9A52-72822FEC291F}" dt="2022-06-21T19:10:22.826" v="52"/>
          <ac:grpSpMkLst>
            <pc:docMk/>
            <pc:sldMk cId="960550567" sldId="263"/>
            <ac:grpSpMk id="24" creationId="{AE589C21-CEDE-4D90-AC85-6E43B68D1316}"/>
          </ac:grpSpMkLst>
        </pc:grpChg>
        <pc:cxnChg chg="add del">
          <ac:chgData name="Eberhart, Jillian Marie (jme6bk)" userId="S::jme6bk@virginia.edu::b8ea4d4f-8bf8-44e7-b932-a745be60ad02" providerId="AD" clId="Web-{D5CFCE12-DBB7-4BB3-9A52-72822FEC291F}" dt="2022-06-21T19:10:22.826" v="52"/>
          <ac:cxnSpMkLst>
            <pc:docMk/>
            <pc:sldMk cId="960550567" sldId="263"/>
            <ac:cxnSpMk id="8" creationId="{FEB90296-CFE0-401D-9CA3-32966EC4F01D}"/>
          </ac:cxnSpMkLst>
        </pc:cxnChg>
        <pc:cxnChg chg="add del">
          <ac:chgData name="Eberhart, Jillian Marie (jme6bk)" userId="S::jme6bk@virginia.edu::b8ea4d4f-8bf8-44e7-b932-a745be60ad02" providerId="AD" clId="Web-{D5CFCE12-DBB7-4BB3-9A52-72822FEC291F}" dt="2022-06-21T19:10:22.826" v="52"/>
          <ac:cxnSpMkLst>
            <pc:docMk/>
            <pc:sldMk cId="960550567" sldId="263"/>
            <ac:cxnSpMk id="10" creationId="{08C9B4EE-7611-4ED9-B356-7BDD377C39B0}"/>
          </ac:cxnSpMkLst>
        </pc:cxnChg>
        <pc:cxnChg chg="add del">
          <ac:chgData name="Eberhart, Jillian Marie (jme6bk)" userId="S::jme6bk@virginia.edu::b8ea4d4f-8bf8-44e7-b932-a745be60ad02" providerId="AD" clId="Web-{D5CFCE12-DBB7-4BB3-9A52-72822FEC291F}" dt="2022-06-21T19:10:22.826" v="52"/>
          <ac:cxnSpMkLst>
            <pc:docMk/>
            <pc:sldMk cId="960550567" sldId="263"/>
            <ac:cxnSpMk id="12" creationId="{4A4F266A-F2F7-47CD-8BBC-E3777E982FD2}"/>
          </ac:cxnSpMkLst>
        </pc:cxnChg>
        <pc:cxnChg chg="add del">
          <ac:chgData name="Eberhart, Jillian Marie (jme6bk)" userId="S::jme6bk@virginia.edu::b8ea4d4f-8bf8-44e7-b932-a745be60ad02" providerId="AD" clId="Web-{D5CFCE12-DBB7-4BB3-9A52-72822FEC291F}" dt="2022-06-21T19:10:22.826" v="52"/>
          <ac:cxnSpMkLst>
            <pc:docMk/>
            <pc:sldMk cId="960550567" sldId="263"/>
            <ac:cxnSpMk id="14" creationId="{20D69C80-8919-4A32-B897-F2A21F940574}"/>
          </ac:cxnSpMkLst>
        </pc:cxnChg>
        <pc:cxnChg chg="add del">
          <ac:chgData name="Eberhart, Jillian Marie (jme6bk)" userId="S::jme6bk@virginia.edu::b8ea4d4f-8bf8-44e7-b932-a745be60ad02" providerId="AD" clId="Web-{D5CFCE12-DBB7-4BB3-9A52-72822FEC291F}" dt="2022-06-21T19:10:22.826" v="52"/>
          <ac:cxnSpMkLst>
            <pc:docMk/>
            <pc:sldMk cId="960550567" sldId="263"/>
            <ac:cxnSpMk id="16" creationId="{F427B072-CC5B-481B-9719-8CD4C54444BE}"/>
          </ac:cxnSpMkLst>
        </pc:cxnChg>
      </pc:sldChg>
      <pc:sldChg chg="addSp modSp new mod setBg modClrScheme chgLayout">
        <pc:chgData name="Eberhart, Jillian Marie (jme6bk)" userId="S::jme6bk@virginia.edu::b8ea4d4f-8bf8-44e7-b932-a745be60ad02" providerId="AD" clId="Web-{D5CFCE12-DBB7-4BB3-9A52-72822FEC291F}" dt="2022-06-21T19:17:55.679" v="72"/>
        <pc:sldMkLst>
          <pc:docMk/>
          <pc:sldMk cId="2937377807" sldId="264"/>
        </pc:sldMkLst>
        <pc:spChg chg="mod ord">
          <ac:chgData name="Eberhart, Jillian Marie (jme6bk)" userId="S::jme6bk@virginia.edu::b8ea4d4f-8bf8-44e7-b932-a745be60ad02" providerId="AD" clId="Web-{D5CFCE12-DBB7-4BB3-9A52-72822FEC291F}" dt="2022-06-21T19:17:55.679" v="72"/>
          <ac:spMkLst>
            <pc:docMk/>
            <pc:sldMk cId="2937377807" sldId="264"/>
            <ac:spMk id="2" creationId="{3AF9A16C-F244-ED65-67B7-99D993A52926}"/>
          </ac:spMkLst>
        </pc:spChg>
        <pc:spChg chg="mod ord">
          <ac:chgData name="Eberhart, Jillian Marie (jme6bk)" userId="S::jme6bk@virginia.edu::b8ea4d4f-8bf8-44e7-b932-a745be60ad02" providerId="AD" clId="Web-{D5CFCE12-DBB7-4BB3-9A52-72822FEC291F}" dt="2022-06-21T19:17:55.679" v="72"/>
          <ac:spMkLst>
            <pc:docMk/>
            <pc:sldMk cId="2937377807" sldId="264"/>
            <ac:spMk id="3" creationId="{883EF9D1-55FF-F4A9-4974-F7A6CA57CC8B}"/>
          </ac:spMkLst>
        </pc:spChg>
        <pc:spChg chg="add">
          <ac:chgData name="Eberhart, Jillian Marie (jme6bk)" userId="S::jme6bk@virginia.edu::b8ea4d4f-8bf8-44e7-b932-a745be60ad02" providerId="AD" clId="Web-{D5CFCE12-DBB7-4BB3-9A52-72822FEC291F}" dt="2022-06-21T19:17:55.679" v="72"/>
          <ac:spMkLst>
            <pc:docMk/>
            <pc:sldMk cId="2937377807" sldId="264"/>
            <ac:spMk id="8" creationId="{1B15ED52-F352-441B-82BF-E0EA34836D08}"/>
          </ac:spMkLst>
        </pc:spChg>
        <pc:spChg chg="add">
          <ac:chgData name="Eberhart, Jillian Marie (jme6bk)" userId="S::jme6bk@virginia.edu::b8ea4d4f-8bf8-44e7-b932-a745be60ad02" providerId="AD" clId="Web-{D5CFCE12-DBB7-4BB3-9A52-72822FEC291F}" dt="2022-06-21T19:17:55.679" v="72"/>
          <ac:spMkLst>
            <pc:docMk/>
            <pc:sldMk cId="2937377807" sldId="264"/>
            <ac:spMk id="10" creationId="{3B2E3793-BFE6-45A2-9B7B-E18844431C99}"/>
          </ac:spMkLst>
        </pc:spChg>
        <pc:spChg chg="add">
          <ac:chgData name="Eberhart, Jillian Marie (jme6bk)" userId="S::jme6bk@virginia.edu::b8ea4d4f-8bf8-44e7-b932-a745be60ad02" providerId="AD" clId="Web-{D5CFCE12-DBB7-4BB3-9A52-72822FEC291F}" dt="2022-06-21T19:17:55.679" v="72"/>
          <ac:spMkLst>
            <pc:docMk/>
            <pc:sldMk cId="2937377807" sldId="264"/>
            <ac:spMk id="12" creationId="{BC4C4868-CB8F-4AF9-9CDB-8108F2C19B67}"/>
          </ac:spMkLst>
        </pc:spChg>
        <pc:spChg chg="add">
          <ac:chgData name="Eberhart, Jillian Marie (jme6bk)" userId="S::jme6bk@virginia.edu::b8ea4d4f-8bf8-44e7-b932-a745be60ad02" providerId="AD" clId="Web-{D5CFCE12-DBB7-4BB3-9A52-72822FEC291F}" dt="2022-06-21T19:17:55.679" v="72"/>
          <ac:spMkLst>
            <pc:docMk/>
            <pc:sldMk cId="2937377807" sldId="264"/>
            <ac:spMk id="14" creationId="{375E0459-6403-40CD-989D-56A4407CA12E}"/>
          </ac:spMkLst>
        </pc:spChg>
        <pc:spChg chg="add">
          <ac:chgData name="Eberhart, Jillian Marie (jme6bk)" userId="S::jme6bk@virginia.edu::b8ea4d4f-8bf8-44e7-b932-a745be60ad02" providerId="AD" clId="Web-{D5CFCE12-DBB7-4BB3-9A52-72822FEC291F}" dt="2022-06-21T19:17:55.679" v="72"/>
          <ac:spMkLst>
            <pc:docMk/>
            <pc:sldMk cId="2937377807" sldId="264"/>
            <ac:spMk id="16" creationId="{53E5B1A8-3AC9-4BD1-9BBC-78CA94F2D1BA}"/>
          </ac:spMkLst>
        </pc:spChg>
      </pc:sldChg>
      <pc:sldChg chg="addSp modSp new mod ord setBg">
        <pc:chgData name="Eberhart, Jillian Marie (jme6bk)" userId="S::jme6bk@virginia.edu::b8ea4d4f-8bf8-44e7-b932-a745be60ad02" providerId="AD" clId="Web-{D5CFCE12-DBB7-4BB3-9A52-72822FEC291F}" dt="2022-06-21T19:17:30.412" v="65"/>
        <pc:sldMkLst>
          <pc:docMk/>
          <pc:sldMk cId="640483331" sldId="265"/>
        </pc:sldMkLst>
        <pc:spChg chg="mod">
          <ac:chgData name="Eberhart, Jillian Marie (jme6bk)" userId="S::jme6bk@virginia.edu::b8ea4d4f-8bf8-44e7-b932-a745be60ad02" providerId="AD" clId="Web-{D5CFCE12-DBB7-4BB3-9A52-72822FEC291F}" dt="2022-06-21T19:17:30.412" v="65"/>
          <ac:spMkLst>
            <pc:docMk/>
            <pc:sldMk cId="640483331" sldId="265"/>
            <ac:spMk id="2" creationId="{A7C5F7F9-3239-386B-A87D-412866F003DA}"/>
          </ac:spMkLst>
        </pc:spChg>
        <pc:spChg chg="mod">
          <ac:chgData name="Eberhart, Jillian Marie (jme6bk)" userId="S::jme6bk@virginia.edu::b8ea4d4f-8bf8-44e7-b932-a745be60ad02" providerId="AD" clId="Web-{D5CFCE12-DBB7-4BB3-9A52-72822FEC291F}" dt="2022-06-21T19:17:30.412" v="65"/>
          <ac:spMkLst>
            <pc:docMk/>
            <pc:sldMk cId="640483331" sldId="265"/>
            <ac:spMk id="3" creationId="{B099E4D6-3140-2986-05FC-2BB58D174790}"/>
          </ac:spMkLst>
        </pc:spChg>
        <pc:spChg chg="add">
          <ac:chgData name="Eberhart, Jillian Marie (jme6bk)" userId="S::jme6bk@virginia.edu::b8ea4d4f-8bf8-44e7-b932-a745be60ad02" providerId="AD" clId="Web-{D5CFCE12-DBB7-4BB3-9A52-72822FEC291F}" dt="2022-06-21T19:17:30.412" v="65"/>
          <ac:spMkLst>
            <pc:docMk/>
            <pc:sldMk cId="640483331" sldId="265"/>
            <ac:spMk id="8" creationId="{1B15ED52-F352-441B-82BF-E0EA34836D08}"/>
          </ac:spMkLst>
        </pc:spChg>
        <pc:spChg chg="add">
          <ac:chgData name="Eberhart, Jillian Marie (jme6bk)" userId="S::jme6bk@virginia.edu::b8ea4d4f-8bf8-44e7-b932-a745be60ad02" providerId="AD" clId="Web-{D5CFCE12-DBB7-4BB3-9A52-72822FEC291F}" dt="2022-06-21T19:17:30.412" v="65"/>
          <ac:spMkLst>
            <pc:docMk/>
            <pc:sldMk cId="640483331" sldId="265"/>
            <ac:spMk id="10" creationId="{3B2E3793-BFE6-45A2-9B7B-E18844431C99}"/>
          </ac:spMkLst>
        </pc:spChg>
        <pc:spChg chg="add">
          <ac:chgData name="Eberhart, Jillian Marie (jme6bk)" userId="S::jme6bk@virginia.edu::b8ea4d4f-8bf8-44e7-b932-a745be60ad02" providerId="AD" clId="Web-{D5CFCE12-DBB7-4BB3-9A52-72822FEC291F}" dt="2022-06-21T19:17:30.412" v="65"/>
          <ac:spMkLst>
            <pc:docMk/>
            <pc:sldMk cId="640483331" sldId="265"/>
            <ac:spMk id="12" creationId="{BC4C4868-CB8F-4AF9-9CDB-8108F2C19B67}"/>
          </ac:spMkLst>
        </pc:spChg>
        <pc:spChg chg="add">
          <ac:chgData name="Eberhart, Jillian Marie (jme6bk)" userId="S::jme6bk@virginia.edu::b8ea4d4f-8bf8-44e7-b932-a745be60ad02" providerId="AD" clId="Web-{D5CFCE12-DBB7-4BB3-9A52-72822FEC291F}" dt="2022-06-21T19:17:30.412" v="65"/>
          <ac:spMkLst>
            <pc:docMk/>
            <pc:sldMk cId="640483331" sldId="265"/>
            <ac:spMk id="14" creationId="{375E0459-6403-40CD-989D-56A4407CA12E}"/>
          </ac:spMkLst>
        </pc:spChg>
        <pc:spChg chg="add">
          <ac:chgData name="Eberhart, Jillian Marie (jme6bk)" userId="S::jme6bk@virginia.edu::b8ea4d4f-8bf8-44e7-b932-a745be60ad02" providerId="AD" clId="Web-{D5CFCE12-DBB7-4BB3-9A52-72822FEC291F}" dt="2022-06-21T19:17:30.412" v="65"/>
          <ac:spMkLst>
            <pc:docMk/>
            <pc:sldMk cId="640483331" sldId="265"/>
            <ac:spMk id="16" creationId="{53E5B1A8-3AC9-4BD1-9BBC-78CA94F2D1BA}"/>
          </ac:spMkLst>
        </pc:spChg>
      </pc:sldChg>
      <pc:sldMasterChg chg="del delSldLayout">
        <pc:chgData name="Eberhart, Jillian Marie (jme6bk)" userId="S::jme6bk@virginia.edu::b8ea4d4f-8bf8-44e7-b932-a745be60ad02" providerId="AD" clId="Web-{D5CFCE12-DBB7-4BB3-9A52-72822FEC291F}" dt="2022-06-21T19:09:05.541" v="44"/>
        <pc:sldMasterMkLst>
          <pc:docMk/>
          <pc:sldMasterMk cId="2858856513" sldId="2147483724"/>
        </pc:sldMasterMkLst>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3594464214" sldId="2147483713"/>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3868414192" sldId="2147483714"/>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1336284837" sldId="2147483715"/>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2586479557" sldId="2147483716"/>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3089190346" sldId="2147483717"/>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3591118445" sldId="2147483718"/>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45759873" sldId="2147483719"/>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2291722416" sldId="2147483720"/>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141933006" sldId="2147483721"/>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1276532138" sldId="2147483722"/>
          </pc:sldLayoutMkLst>
        </pc:sldLayoutChg>
        <pc:sldLayoutChg chg="del">
          <pc:chgData name="Eberhart, Jillian Marie (jme6bk)" userId="S::jme6bk@virginia.edu::b8ea4d4f-8bf8-44e7-b932-a745be60ad02" providerId="AD" clId="Web-{D5CFCE12-DBB7-4BB3-9A52-72822FEC291F}" dt="2022-06-21T19:09:05.541" v="44"/>
          <pc:sldLayoutMkLst>
            <pc:docMk/>
            <pc:sldMasterMk cId="2858856513" sldId="2147483724"/>
            <pc:sldLayoutMk cId="2268353549" sldId="2147483723"/>
          </pc:sldLayoutMkLst>
        </pc:sldLayoutChg>
      </pc:sldMasterChg>
      <pc:sldMasterChg chg="add del addSldLayout delSldLayout modSldLayout">
        <pc:chgData name="Eberhart, Jillian Marie (jme6bk)" userId="S::jme6bk@virginia.edu::b8ea4d4f-8bf8-44e7-b932-a745be60ad02" providerId="AD" clId="Web-{D5CFCE12-DBB7-4BB3-9A52-72822FEC291F}" dt="2022-06-21T19:09:20.995" v="45"/>
        <pc:sldMasterMkLst>
          <pc:docMk/>
          <pc:sldMasterMk cId="2184095513" sldId="2147483725"/>
        </pc:sldMasterMkLst>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128855233" sldId="2147483726"/>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976504255" sldId="2147483727"/>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85709426" sldId="2147483728"/>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3004643884" sldId="2147483729"/>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638016883" sldId="2147483730"/>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962099410" sldId="2147483731"/>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748365471" sldId="2147483732"/>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2091914191" sldId="2147483733"/>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4204341315" sldId="2147483734"/>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3861746831" sldId="2147483735"/>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3401555705" sldId="2147483736"/>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1902335555" sldId="2147483737"/>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4045477368" sldId="2147483738"/>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2049500829" sldId="2147483739"/>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4005647361" sldId="2147483740"/>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3507590151" sldId="2147483741"/>
          </pc:sldLayoutMkLst>
        </pc:sldLayoutChg>
        <pc:sldLayoutChg chg="add del mod replId">
          <pc:chgData name="Eberhart, Jillian Marie (jme6bk)" userId="S::jme6bk@virginia.edu::b8ea4d4f-8bf8-44e7-b932-a745be60ad02" providerId="AD" clId="Web-{D5CFCE12-DBB7-4BB3-9A52-72822FEC291F}" dt="2022-06-21T19:09:20.995" v="45"/>
          <pc:sldLayoutMkLst>
            <pc:docMk/>
            <pc:sldMasterMk cId="2184095513" sldId="2147483725"/>
            <pc:sldLayoutMk cId="3371276433" sldId="2147483742"/>
          </pc:sldLayoutMkLst>
        </pc:sldLayoutChg>
      </pc:sldMasterChg>
      <pc:sldMasterChg chg="add del addSldLayout delSldLayout modSldLayout">
        <pc:chgData name="Eberhart, Jillian Marie (jme6bk)" userId="S::jme6bk@virginia.edu::b8ea4d4f-8bf8-44e7-b932-a745be60ad02" providerId="AD" clId="Web-{D5CFCE12-DBB7-4BB3-9A52-72822FEC291F}" dt="2022-06-21T19:09:33.276" v="47"/>
        <pc:sldMasterMkLst>
          <pc:docMk/>
          <pc:sldMasterMk cId="1269075359" sldId="2147483743"/>
        </pc:sldMasterMkLst>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3546737608" sldId="2147483744"/>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2354137058" sldId="2147483745"/>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4097862561" sldId="2147483746"/>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3779381186" sldId="2147483747"/>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1128848761" sldId="2147483748"/>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500445594" sldId="2147483749"/>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2737250855" sldId="2147483750"/>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4230533377" sldId="2147483751"/>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4097270691" sldId="2147483752"/>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1035098682" sldId="2147483753"/>
          </pc:sldLayoutMkLst>
        </pc:sldLayoutChg>
        <pc:sldLayoutChg chg="add del mod replId">
          <pc:chgData name="Eberhart, Jillian Marie (jme6bk)" userId="S::jme6bk@virginia.edu::b8ea4d4f-8bf8-44e7-b932-a745be60ad02" providerId="AD" clId="Web-{D5CFCE12-DBB7-4BB3-9A52-72822FEC291F}" dt="2022-06-21T19:09:33.276" v="47"/>
          <pc:sldLayoutMkLst>
            <pc:docMk/>
            <pc:sldMasterMk cId="1269075359" sldId="2147483743"/>
            <pc:sldLayoutMk cId="1193985374" sldId="2147483754"/>
          </pc:sldLayoutMkLst>
        </pc:sldLayoutChg>
      </pc:sldMasterChg>
      <pc:sldMasterChg chg="add del addSldLayout delSldLayout modSldLayout">
        <pc:chgData name="Eberhart, Jillian Marie (jme6bk)" userId="S::jme6bk@virginia.edu::b8ea4d4f-8bf8-44e7-b932-a745be60ad02" providerId="AD" clId="Web-{D5CFCE12-DBB7-4BB3-9A52-72822FEC291F}" dt="2022-06-21T19:09:45.324" v="48"/>
        <pc:sldMasterMkLst>
          <pc:docMk/>
          <pc:sldMasterMk cId="1594880350" sldId="2147483755"/>
        </pc:sldMasterMkLst>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3129342297" sldId="2147483756"/>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251579209" sldId="2147483757"/>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3722741" sldId="2147483758"/>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1517029314" sldId="2147483759"/>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1596962678" sldId="2147483760"/>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2694453880" sldId="2147483761"/>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3440142429" sldId="2147483762"/>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2775387751" sldId="2147483763"/>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974513483" sldId="2147483764"/>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3627776200" sldId="2147483765"/>
          </pc:sldLayoutMkLst>
        </pc:sldLayoutChg>
        <pc:sldLayoutChg chg="add del mod replId">
          <pc:chgData name="Eberhart, Jillian Marie (jme6bk)" userId="S::jme6bk@virginia.edu::b8ea4d4f-8bf8-44e7-b932-a745be60ad02" providerId="AD" clId="Web-{D5CFCE12-DBB7-4BB3-9A52-72822FEC291F}" dt="2022-06-21T19:09:45.324" v="48"/>
          <pc:sldLayoutMkLst>
            <pc:docMk/>
            <pc:sldMasterMk cId="1594880350" sldId="2147483755"/>
            <pc:sldLayoutMk cId="2288693969" sldId="2147483766"/>
          </pc:sldLayoutMkLst>
        </pc:sldLayoutChg>
      </pc:sldMasterChg>
      <pc:sldMasterChg chg="add del addSldLayout delSldLayout modSldLayout">
        <pc:chgData name="Eberhart, Jillian Marie (jme6bk)" userId="S::jme6bk@virginia.edu::b8ea4d4f-8bf8-44e7-b932-a745be60ad02" providerId="AD" clId="Web-{D5CFCE12-DBB7-4BB3-9A52-72822FEC291F}" dt="2022-06-21T19:09:50.996" v="49"/>
        <pc:sldMasterMkLst>
          <pc:docMk/>
          <pc:sldMasterMk cId="572320340" sldId="2147483767"/>
        </pc:sldMasterMkLst>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3445894769" sldId="2147483768"/>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2626473498" sldId="2147483769"/>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1384690667" sldId="2147483770"/>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3400215001" sldId="2147483771"/>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1943111903" sldId="2147483772"/>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2046929839" sldId="2147483773"/>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2630188345" sldId="2147483774"/>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2667160033" sldId="2147483775"/>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1569635592" sldId="2147483776"/>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1548420924" sldId="2147483777"/>
          </pc:sldLayoutMkLst>
        </pc:sldLayoutChg>
        <pc:sldLayoutChg chg="add del mod replId">
          <pc:chgData name="Eberhart, Jillian Marie (jme6bk)" userId="S::jme6bk@virginia.edu::b8ea4d4f-8bf8-44e7-b932-a745be60ad02" providerId="AD" clId="Web-{D5CFCE12-DBB7-4BB3-9A52-72822FEC291F}" dt="2022-06-21T19:09:50.996" v="49"/>
          <pc:sldLayoutMkLst>
            <pc:docMk/>
            <pc:sldMasterMk cId="572320340" sldId="2147483767"/>
            <pc:sldLayoutMk cId="2720430997" sldId="2147483778"/>
          </pc:sldLayoutMkLst>
        </pc:sldLayoutChg>
      </pc:sldMasterChg>
      <pc:sldMasterChg chg="add del addSldLayout delSldLayout modSldLayout">
        <pc:chgData name="Eberhart, Jillian Marie (jme6bk)" userId="S::jme6bk@virginia.edu::b8ea4d4f-8bf8-44e7-b932-a745be60ad02" providerId="AD" clId="Web-{D5CFCE12-DBB7-4BB3-9A52-72822FEC291F}" dt="2022-06-21T19:10:22.826" v="52"/>
        <pc:sldMasterMkLst>
          <pc:docMk/>
          <pc:sldMasterMk cId="1820674725" sldId="2147483779"/>
        </pc:sldMasterMkLst>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1287871321" sldId="2147483780"/>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3623119210" sldId="2147483781"/>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1866033856" sldId="2147483782"/>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3245296533" sldId="2147483783"/>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3324762508" sldId="2147483784"/>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1927145631" sldId="2147483785"/>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2531229225" sldId="2147483786"/>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2382510617" sldId="2147483787"/>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3471616924" sldId="2147483788"/>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1945624317" sldId="2147483789"/>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1568839977" sldId="2147483790"/>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1211717573" sldId="2147483791"/>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1111873212" sldId="2147483792"/>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568132704" sldId="2147483793"/>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1013358126" sldId="2147483794"/>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3996650184" sldId="2147483795"/>
          </pc:sldLayoutMkLst>
        </pc:sldLayoutChg>
        <pc:sldLayoutChg chg="add del mod replId">
          <pc:chgData name="Eberhart, Jillian Marie (jme6bk)" userId="S::jme6bk@virginia.edu::b8ea4d4f-8bf8-44e7-b932-a745be60ad02" providerId="AD" clId="Web-{D5CFCE12-DBB7-4BB3-9A52-72822FEC291F}" dt="2022-06-21T19:10:22.826" v="52"/>
          <pc:sldLayoutMkLst>
            <pc:docMk/>
            <pc:sldMasterMk cId="1820674725" sldId="2147483779"/>
            <pc:sldLayoutMk cId="2133225432" sldId="2147483796"/>
          </pc:sldLayoutMkLst>
        </pc:sldLayoutChg>
      </pc:sldMasterChg>
      <pc:sldMasterChg chg="add addSldLayout modSldLayout">
        <pc:chgData name="Eberhart, Jillian Marie (jme6bk)" userId="S::jme6bk@virginia.edu::b8ea4d4f-8bf8-44e7-b932-a745be60ad02" providerId="AD" clId="Web-{D5CFCE12-DBB7-4BB3-9A52-72822FEC291F}" dt="2022-06-21T19:10:22.826" v="52"/>
        <pc:sldMasterMkLst>
          <pc:docMk/>
          <pc:sldMasterMk cId="902845358" sldId="2147483797"/>
        </pc:sldMasterMkLst>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4271050871" sldId="2147483798"/>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3119738640" sldId="2147483799"/>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1697024953" sldId="2147483800"/>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3814335421" sldId="2147483801"/>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2737283045" sldId="2147483802"/>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3511566706" sldId="2147483803"/>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1569354872" sldId="2147483804"/>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1197193239" sldId="2147483805"/>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1726657829" sldId="2147483806"/>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2332819697" sldId="2147483807"/>
          </pc:sldLayoutMkLst>
        </pc:sldLayoutChg>
        <pc:sldLayoutChg chg="add mod replId">
          <pc:chgData name="Eberhart, Jillian Marie (jme6bk)" userId="S::jme6bk@virginia.edu::b8ea4d4f-8bf8-44e7-b932-a745be60ad02" providerId="AD" clId="Web-{D5CFCE12-DBB7-4BB3-9A52-72822FEC291F}" dt="2022-06-21T19:10:22.826" v="52"/>
          <pc:sldLayoutMkLst>
            <pc:docMk/>
            <pc:sldMasterMk cId="902845358" sldId="2147483797"/>
            <pc:sldLayoutMk cId="762388364" sldId="2147483808"/>
          </pc:sldLayoutMkLst>
        </pc:sldLayoutChg>
      </pc:sldMasterChg>
    </pc:docChg>
  </pc:docChgLst>
  <pc:docChgLst>
    <pc:chgData name="Eberhart, Jillian Marie (jme6bk)" userId="S::jme6bk@virginia.edu::b8ea4d4f-8bf8-44e7-b932-a745be60ad02" providerId="AD" clId="Web-{AF3C8EC6-2476-D6CE-4BE4-A410A084D2A7}"/>
    <pc:docChg chg="modSld">
      <pc:chgData name="Eberhart, Jillian Marie (jme6bk)" userId="S::jme6bk@virginia.edu::b8ea4d4f-8bf8-44e7-b932-a745be60ad02" providerId="AD" clId="Web-{AF3C8EC6-2476-D6CE-4BE4-A410A084D2A7}" dt="2022-06-24T12:50:13.835" v="8"/>
      <pc:docMkLst>
        <pc:docMk/>
      </pc:docMkLst>
      <pc:sldChg chg="addSp delSp modSp">
        <pc:chgData name="Eberhart, Jillian Marie (jme6bk)" userId="S::jme6bk@virginia.edu::b8ea4d4f-8bf8-44e7-b932-a745be60ad02" providerId="AD" clId="Web-{AF3C8EC6-2476-D6CE-4BE4-A410A084D2A7}" dt="2022-06-24T12:50:13.835" v="8"/>
        <pc:sldMkLst>
          <pc:docMk/>
          <pc:sldMk cId="978729677" sldId="262"/>
        </pc:sldMkLst>
        <pc:spChg chg="add del">
          <ac:chgData name="Eberhart, Jillian Marie (jme6bk)" userId="S::jme6bk@virginia.edu::b8ea4d4f-8bf8-44e7-b932-a745be60ad02" providerId="AD" clId="Web-{AF3C8EC6-2476-D6CE-4BE4-A410A084D2A7}" dt="2022-06-24T12:49:05.037" v="1"/>
          <ac:spMkLst>
            <pc:docMk/>
            <pc:sldMk cId="978729677" sldId="262"/>
            <ac:spMk id="3" creationId="{7FAA8F73-1C10-48D5-CA22-51D8DE703C1E}"/>
          </ac:spMkLst>
        </pc:spChg>
        <pc:spChg chg="add del mod">
          <ac:chgData name="Eberhart, Jillian Marie (jme6bk)" userId="S::jme6bk@virginia.edu::b8ea4d4f-8bf8-44e7-b932-a745be60ad02" providerId="AD" clId="Web-{AF3C8EC6-2476-D6CE-4BE4-A410A084D2A7}" dt="2022-06-24T12:49:47.882" v="6"/>
          <ac:spMkLst>
            <pc:docMk/>
            <pc:sldMk cId="978729677" sldId="262"/>
            <ac:spMk id="5" creationId="{C6A301C5-7E8F-ED67-2B64-491E66001555}"/>
          </ac:spMkLst>
        </pc:spChg>
        <pc:spChg chg="add del">
          <ac:chgData name="Eberhart, Jillian Marie (jme6bk)" userId="S::jme6bk@virginia.edu::b8ea4d4f-8bf8-44e7-b932-a745be60ad02" providerId="AD" clId="Web-{AF3C8EC6-2476-D6CE-4BE4-A410A084D2A7}" dt="2022-06-24T12:49:41.381" v="4"/>
          <ac:spMkLst>
            <pc:docMk/>
            <pc:sldMk cId="978729677" sldId="262"/>
            <ac:spMk id="6" creationId="{4E38CBC1-30CF-2BD1-B528-2DFF63E29BED}"/>
          </ac:spMkLst>
        </pc:spChg>
        <pc:spChg chg="add del">
          <ac:chgData name="Eberhart, Jillian Marie (jme6bk)" userId="S::jme6bk@virginia.edu::b8ea4d4f-8bf8-44e7-b932-a745be60ad02" providerId="AD" clId="Web-{AF3C8EC6-2476-D6CE-4BE4-A410A084D2A7}" dt="2022-06-24T12:50:13.835" v="8"/>
          <ac:spMkLst>
            <pc:docMk/>
            <pc:sldMk cId="978729677" sldId="262"/>
            <ac:spMk id="7" creationId="{4C7D093A-18BE-286E-EB3A-D15E8D5B756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CE311-E3C7-4B02-8790-921C8E60DECC}" type="datetimeFigureOut">
              <a:t>7/30/2022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FFE3B-A9B8-4C4A-94F4-18CFCE8B6B27}" type="slidenum">
              <a:t>‹#›</a:t>
            </a:fld>
            <a:endParaRPr lang="en-US"/>
          </a:p>
        </p:txBody>
      </p:sp>
    </p:spTree>
    <p:extLst>
      <p:ext uri="{BB962C8B-B14F-4D97-AF65-F5344CB8AC3E}">
        <p14:creationId xmlns:p14="http://schemas.microsoft.com/office/powerpoint/2010/main" val="189645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46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KISHORE and JIll-</a:t>
            </a:r>
          </a:p>
        </p:txBody>
      </p:sp>
      <p:sp>
        <p:nvSpPr>
          <p:cNvPr id="4" name="Slide Number Placeholder 3"/>
          <p:cNvSpPr>
            <a:spLocks noGrp="1"/>
          </p:cNvSpPr>
          <p:nvPr>
            <p:ph type="sldNum" sz="quarter" idx="5"/>
          </p:nvPr>
        </p:nvSpPr>
        <p:spPr/>
        <p:txBody>
          <a:bodyPr/>
          <a:lstStyle/>
          <a:p>
            <a:fld id="{95FFFE3B-A9B8-4C4A-94F4-18CFCE8B6B27}" type="slidenum">
              <a:t>11</a:t>
            </a:fld>
            <a:endParaRPr lang="en-US"/>
          </a:p>
        </p:txBody>
      </p:sp>
    </p:spTree>
    <p:extLst>
      <p:ext uri="{BB962C8B-B14F-4D97-AF65-F5344CB8AC3E}">
        <p14:creationId xmlns:p14="http://schemas.microsoft.com/office/powerpoint/2010/main" val="241302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KISHORE and JIll-</a:t>
            </a:r>
          </a:p>
        </p:txBody>
      </p:sp>
      <p:sp>
        <p:nvSpPr>
          <p:cNvPr id="4" name="Slide Number Placeholder 3"/>
          <p:cNvSpPr>
            <a:spLocks noGrp="1"/>
          </p:cNvSpPr>
          <p:nvPr>
            <p:ph type="sldNum" sz="quarter" idx="5"/>
          </p:nvPr>
        </p:nvSpPr>
        <p:spPr/>
        <p:txBody>
          <a:bodyPr/>
          <a:lstStyle/>
          <a:p>
            <a:fld id="{95FFFE3B-A9B8-4C4A-94F4-18CFCE8B6B27}" type="slidenum">
              <a:t>12</a:t>
            </a:fld>
            <a:endParaRPr lang="en-US"/>
          </a:p>
        </p:txBody>
      </p:sp>
    </p:spTree>
    <p:extLst>
      <p:ext uri="{BB962C8B-B14F-4D97-AF65-F5344CB8AC3E}">
        <p14:creationId xmlns:p14="http://schemas.microsoft.com/office/powerpoint/2010/main" val="201518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JILL-</a:t>
            </a:r>
          </a:p>
          <a:p>
            <a:r>
              <a:rPr lang="en-US"/>
              <a:t>Rural coastal communities face difficult challenges responding to climate risks, particularly by saltwater </a:t>
            </a:r>
            <a:r>
              <a:rPr lang="en-US" err="1"/>
              <a:t>intrustion</a:t>
            </a:r>
            <a:r>
              <a:rPr lang="en-US"/>
              <a:t> </a:t>
            </a:r>
            <a:r>
              <a:rPr lang="en-US" err="1"/>
              <a:t>frorm</a:t>
            </a:r>
            <a:r>
              <a:rPr lang="en-US"/>
              <a:t> accelerated sea level rise and storm flooding. This work is part of a collaboration with UVA’s Environmental Resilience Institute.  The goal is to develop tools and building the capacity for communities to deal with these impacts. We will </a:t>
            </a:r>
            <a:r>
              <a:rPr lang="en-US" err="1"/>
              <a:t>develpop</a:t>
            </a:r>
            <a:r>
              <a:rPr lang="en-US"/>
              <a:t> a synthetic population that represents these communities by combining information across multiple sources of data, administrative and survey data, to get a representation of these rural communities down to the level of individual households and farms. This will be used as an input into agent based models for stakeholder decisions, and hydrological models to measure flood hazard, water supply, and groundwater salinization. </a:t>
            </a:r>
            <a:endParaRPr lang="en-US">
              <a:cs typeface="Calibri"/>
            </a:endParaRPr>
          </a:p>
          <a:p>
            <a:endParaRPr lang="en-US">
              <a:cs typeface="Calibri"/>
            </a:endParaRPr>
          </a:p>
          <a:p>
            <a:r>
              <a:rPr lang="en-US">
                <a:cs typeface="Calibri"/>
              </a:rPr>
              <a:t>Sponsor national science foundation</a:t>
            </a:r>
          </a:p>
          <a:p>
            <a:endParaRPr lang="en-US">
              <a:cs typeface="Calibri"/>
            </a:endParaRPr>
          </a:p>
          <a:p>
            <a:endParaRPr lang="en-US" b="1"/>
          </a:p>
          <a:p>
            <a:pPr marL="171450" indent="-171450">
              <a:buFont typeface="Arial"/>
              <a:buChar char="•"/>
            </a:pPr>
            <a:r>
              <a:rPr lang="en-US"/>
              <a:t>The Coastal Futures proposal wants to address inequity and information gap for rural coasts by bringing together scholars and stakeholders to co-produce an open-source data, model, and visualization platform to spark a continuous collaboration in order to support equitable decision making and solutions on risks of flooding and saltwater intrusion.</a:t>
            </a:r>
            <a:endParaRPr lang="en-US">
              <a:cs typeface="Calibri"/>
            </a:endParaRPr>
          </a:p>
          <a:p>
            <a:pPr marL="628650" lvl="1" indent="-171450">
              <a:buFont typeface="Arial"/>
              <a:buChar char="•"/>
            </a:pPr>
            <a:r>
              <a:rPr lang="en-US">
                <a:cs typeface="Calibri"/>
              </a:rPr>
              <a:t>basically information sharing</a:t>
            </a:r>
          </a:p>
          <a:p>
            <a:pPr marL="171450" indent="-171450">
              <a:buFont typeface="Arial"/>
              <a:buChar char="•"/>
            </a:pPr>
            <a:r>
              <a:rPr lang="en-US">
                <a:cs typeface="Calibri"/>
              </a:rPr>
              <a:t>Stakeholders: </a:t>
            </a:r>
            <a:r>
              <a:rPr lang="en-US"/>
              <a:t>individual households, Accomack and Northampton counties, conservation and community-based organizations, second home and recreation-based communities, and agriculture and poultry industries</a:t>
            </a:r>
            <a:endParaRPr lang="en-US">
              <a:cs typeface="Calibri"/>
            </a:endParaRPr>
          </a:p>
          <a:p>
            <a:pPr marL="171450" indent="-171450">
              <a:buFont typeface="Arial"/>
              <a:buChar char="•"/>
            </a:pPr>
            <a:endParaRPr lang="en-US">
              <a:cs typeface="Calibri"/>
            </a:endParaRPr>
          </a:p>
          <a:p>
            <a:pPr marL="171450" indent="-171450">
              <a:buFont typeface="Arial"/>
              <a:buChar char="•"/>
            </a:pPr>
            <a:endParaRPr lang="en-US">
              <a:cs typeface="Calibri"/>
            </a:endParaRPr>
          </a:p>
          <a:p>
            <a:pPr marL="171450" indent="-171450">
              <a:buFont typeface="Arial"/>
              <a:buChar char="•"/>
            </a:pPr>
            <a:endParaRPr lang="en-US" b="1">
              <a:cs typeface="Calibri"/>
            </a:endParaRPr>
          </a:p>
        </p:txBody>
      </p:sp>
      <p:sp>
        <p:nvSpPr>
          <p:cNvPr id="4" name="Slide Number Placeholder 3"/>
          <p:cNvSpPr>
            <a:spLocks noGrp="1"/>
          </p:cNvSpPr>
          <p:nvPr>
            <p:ph type="sldNum" sz="quarter" idx="5"/>
          </p:nvPr>
        </p:nvSpPr>
        <p:spPr/>
        <p:txBody>
          <a:bodyPr/>
          <a:lstStyle/>
          <a:p>
            <a:fld id="{95FFFE3B-A9B8-4C4A-94F4-18CFCE8B6B27}" type="slidenum">
              <a:t>3</a:t>
            </a:fld>
            <a:endParaRPr lang="en-US"/>
          </a:p>
        </p:txBody>
      </p:sp>
    </p:spTree>
    <p:extLst>
      <p:ext uri="{BB962C8B-B14F-4D97-AF65-F5344CB8AC3E}">
        <p14:creationId xmlns:p14="http://schemas.microsoft.com/office/powerpoint/2010/main" val="3216430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JILL-</a:t>
            </a:r>
            <a:r>
              <a:rPr lang="en-US">
                <a:cs typeface="Calibri"/>
              </a:rPr>
              <a:t> </a:t>
            </a:r>
          </a:p>
          <a:p>
            <a:pPr marL="171450" indent="-171450">
              <a:buFont typeface="Arial"/>
              <a:buChar char="•"/>
            </a:pPr>
            <a:r>
              <a:rPr lang="en-US">
                <a:cs typeface="Calibri"/>
              </a:rPr>
              <a:t>Combine environmental issues with socioeconomic issues</a:t>
            </a:r>
          </a:p>
          <a:p>
            <a:pPr marL="171450" indent="-171450">
              <a:buFont typeface="Arial"/>
              <a:buChar char="•"/>
            </a:pPr>
            <a:r>
              <a:rPr lang="en-US">
                <a:cs typeface="Calibri"/>
              </a:rPr>
              <a:t>All the pieces we are working on is to contribute to an agent based model that brings all these aspects together into one cohesive system</a:t>
            </a:r>
            <a:endParaRPr lang="en-US"/>
          </a:p>
        </p:txBody>
      </p:sp>
      <p:sp>
        <p:nvSpPr>
          <p:cNvPr id="4" name="Slide Number Placeholder 3"/>
          <p:cNvSpPr>
            <a:spLocks noGrp="1"/>
          </p:cNvSpPr>
          <p:nvPr>
            <p:ph type="sldNum" sz="quarter" idx="5"/>
          </p:nvPr>
        </p:nvSpPr>
        <p:spPr/>
        <p:txBody>
          <a:bodyPr/>
          <a:lstStyle/>
          <a:p>
            <a:fld id="{95FFFE3B-A9B8-4C4A-94F4-18CFCE8B6B27}" type="slidenum">
              <a:t>4</a:t>
            </a:fld>
            <a:endParaRPr lang="en-US"/>
          </a:p>
        </p:txBody>
      </p:sp>
    </p:spTree>
    <p:extLst>
      <p:ext uri="{BB962C8B-B14F-4D97-AF65-F5344CB8AC3E}">
        <p14:creationId xmlns:p14="http://schemas.microsoft.com/office/powerpoint/2010/main" val="220871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KISHORE'S SLIDE</a:t>
            </a:r>
          </a:p>
        </p:txBody>
      </p:sp>
      <p:sp>
        <p:nvSpPr>
          <p:cNvPr id="4" name="Slide Number Placeholder 3"/>
          <p:cNvSpPr>
            <a:spLocks noGrp="1"/>
          </p:cNvSpPr>
          <p:nvPr>
            <p:ph type="sldNum" sz="quarter" idx="5"/>
          </p:nvPr>
        </p:nvSpPr>
        <p:spPr/>
        <p:txBody>
          <a:bodyPr/>
          <a:lstStyle/>
          <a:p>
            <a:fld id="{95FFFE3B-A9B8-4C4A-94F4-18CFCE8B6B27}" type="slidenum">
              <a:t>5</a:t>
            </a:fld>
            <a:endParaRPr lang="en-US"/>
          </a:p>
        </p:txBody>
      </p:sp>
    </p:spTree>
    <p:extLst>
      <p:ext uri="{BB962C8B-B14F-4D97-AF65-F5344CB8AC3E}">
        <p14:creationId xmlns:p14="http://schemas.microsoft.com/office/powerpoint/2010/main" val="353542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Kishore- Climate risks : Evaluating the economic cost of coastal flooding, Future of our coasts, Racial Coastal formation, Sea level driven land conversion and the formation of ghost forests, The invisible flood etc.</a:t>
            </a:r>
          </a:p>
          <a:p>
            <a:r>
              <a:rPr lang="en-US">
                <a:cs typeface="Calibri"/>
              </a:rPr>
              <a:t>Synthetic methods :  Creating synthetic baseline population, Multivariate imputations by chained equations in R, Inference for partially synthetic, Public Use Microdata Sets</a:t>
            </a:r>
          </a:p>
        </p:txBody>
      </p:sp>
      <p:sp>
        <p:nvSpPr>
          <p:cNvPr id="4" name="Slide Number Placeholder 3"/>
          <p:cNvSpPr>
            <a:spLocks noGrp="1"/>
          </p:cNvSpPr>
          <p:nvPr>
            <p:ph type="sldNum" sz="quarter" idx="5"/>
          </p:nvPr>
        </p:nvSpPr>
        <p:spPr/>
        <p:txBody>
          <a:bodyPr/>
          <a:lstStyle/>
          <a:p>
            <a:fld id="{95FFFE3B-A9B8-4C4A-94F4-18CFCE8B6B27}" type="slidenum">
              <a:rPr lang="en-US"/>
              <a:t>6</a:t>
            </a:fld>
            <a:endParaRPr lang="en-US"/>
          </a:p>
        </p:txBody>
      </p:sp>
    </p:spTree>
    <p:extLst>
      <p:ext uri="{BB962C8B-B14F-4D97-AF65-F5344CB8AC3E}">
        <p14:creationId xmlns:p14="http://schemas.microsoft.com/office/powerpoint/2010/main" val="3641829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Purpose</a:t>
            </a:r>
            <a:r>
              <a:rPr lang="en-US">
                <a:cs typeface="Calibri"/>
              </a:rPr>
              <a:t>: Why are the data collected and how does the organization use the data</a:t>
            </a:r>
          </a:p>
          <a:p>
            <a:r>
              <a:rPr lang="en-US" b="1">
                <a:cs typeface="Calibri"/>
              </a:rPr>
              <a:t>Method</a:t>
            </a:r>
            <a:r>
              <a:rPr lang="en-US">
                <a:cs typeface="Calibri"/>
              </a:rPr>
              <a:t>: What type of data is collected? What is the data collection method?</a:t>
            </a:r>
          </a:p>
          <a:p>
            <a:r>
              <a:rPr lang="en-US" b="1">
                <a:cs typeface="Calibri"/>
              </a:rPr>
              <a:t>Description</a:t>
            </a:r>
            <a:r>
              <a:rPr lang="en-US">
                <a:cs typeface="Calibri"/>
              </a:rPr>
              <a:t>: What is the nature of the data? Time series, longitudinal, one time point?, Is the data geospatial? What is the topic of the data?</a:t>
            </a:r>
          </a:p>
          <a:p>
            <a:r>
              <a:rPr lang="en-US" b="1">
                <a:cs typeface="Calibri"/>
              </a:rPr>
              <a:t>Timeliness</a:t>
            </a:r>
            <a:r>
              <a:rPr lang="en-US">
                <a:cs typeface="Calibri"/>
              </a:rPr>
              <a:t>: Is the collected data available periodically?</a:t>
            </a:r>
          </a:p>
          <a:p>
            <a:r>
              <a:rPr lang="en-US" b="1">
                <a:cs typeface="Calibri"/>
              </a:rPr>
              <a:t>Selectivity</a:t>
            </a:r>
            <a:r>
              <a:rPr lang="en-US">
                <a:cs typeface="Calibri"/>
              </a:rPr>
              <a:t>: What is the data universe and at what unit is represented? Does the actually universe match the stated intentions? What has been included and excluded? Why? What is the coverage?</a:t>
            </a:r>
          </a:p>
          <a:p>
            <a:r>
              <a:rPr lang="en-US" b="1">
                <a:cs typeface="Calibri"/>
              </a:rPr>
              <a:t>Accessibility</a:t>
            </a:r>
            <a:r>
              <a:rPr lang="en-US">
                <a:cs typeface="Calibri"/>
              </a:rPr>
              <a:t>: How can the data be accessed? Is there a cost?</a:t>
            </a:r>
          </a:p>
          <a:p>
            <a:r>
              <a:rPr lang="en-US" b="1">
                <a:cs typeface="Calibri"/>
              </a:rPr>
              <a:t>Metadata</a:t>
            </a:r>
            <a:r>
              <a:rPr lang="en-US">
                <a:cs typeface="Calibri"/>
              </a:rPr>
              <a:t>: Are there unique IDs for unique elements that can be used to link data? Are there descriptions of each variable?</a:t>
            </a:r>
          </a:p>
          <a:p>
            <a:r>
              <a:rPr lang="en-US" b="1">
                <a:cs typeface="Calibri"/>
              </a:rPr>
              <a:t>Stability/coherence</a:t>
            </a:r>
            <a:r>
              <a:rPr lang="en-US">
                <a:cs typeface="Calibri"/>
              </a:rPr>
              <a:t>: Where there changes in the data capture method and if so what were they? Were there any changes in the data sources?</a:t>
            </a:r>
          </a:p>
          <a:p>
            <a:r>
              <a:rPr lang="en-US" b="1">
                <a:cs typeface="Calibri"/>
              </a:rPr>
              <a:t>Accuracy</a:t>
            </a:r>
            <a:r>
              <a:rPr lang="en-US">
                <a:cs typeface="Calibri"/>
              </a:rPr>
              <a:t>: Is there any known source of error or quality control checks?</a:t>
            </a:r>
          </a:p>
          <a:p>
            <a:r>
              <a:rPr lang="en-US" b="1">
                <a:cs typeface="Calibri"/>
              </a:rPr>
              <a:t>Privacy and Security</a:t>
            </a:r>
            <a:r>
              <a:rPr lang="en-US">
                <a:cs typeface="Calibri"/>
              </a:rPr>
              <a:t>: Are there legal limitations or restrictions on the use of the data? What confidentially policies are in place?</a:t>
            </a:r>
          </a:p>
          <a:p>
            <a:r>
              <a:rPr lang="en-US" b="1">
                <a:cs typeface="Calibri"/>
              </a:rPr>
              <a:t>Research</a:t>
            </a:r>
            <a:r>
              <a:rPr lang="en-US">
                <a:cs typeface="Calibri"/>
              </a:rPr>
              <a:t>: What research has been done with this dataset?</a:t>
            </a:r>
          </a:p>
          <a:p>
            <a:endParaRPr lang="en-US">
              <a:cs typeface="Calibri"/>
            </a:endParaRPr>
          </a:p>
        </p:txBody>
      </p:sp>
      <p:sp>
        <p:nvSpPr>
          <p:cNvPr id="4" name="Slide Number Placeholder 3"/>
          <p:cNvSpPr>
            <a:spLocks noGrp="1"/>
          </p:cNvSpPr>
          <p:nvPr>
            <p:ph type="sldNum" sz="quarter" idx="5"/>
          </p:nvPr>
        </p:nvSpPr>
        <p:spPr/>
        <p:txBody>
          <a:bodyPr/>
          <a:lstStyle/>
          <a:p>
            <a:fld id="{95FFFE3B-A9B8-4C4A-94F4-18CFCE8B6B27}" type="slidenum">
              <a:t>7</a:t>
            </a:fld>
            <a:endParaRPr lang="en-US"/>
          </a:p>
        </p:txBody>
      </p:sp>
    </p:spTree>
    <p:extLst>
      <p:ext uri="{BB962C8B-B14F-4D97-AF65-F5344CB8AC3E}">
        <p14:creationId xmlns:p14="http://schemas.microsoft.com/office/powerpoint/2010/main" val="377192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Jill-</a:t>
            </a:r>
          </a:p>
          <a:p>
            <a:r>
              <a:rPr lang="en-US">
                <a:cs typeface="Calibri"/>
              </a:rPr>
              <a:t> The original website had trouble exporting the specific county data. It was imported into R as a raster image. This could not be linked to other geometries or a quantitative data set. This was not useful to our objective to link various data sources together to create a synthetic population in times series at the household level. After much trial and error and exploration of sources, we discovered two packages in R called '</a:t>
            </a:r>
            <a:r>
              <a:rPr lang="en-US" err="1">
                <a:cs typeface="Calibri"/>
              </a:rPr>
              <a:t>tidyUSDA</a:t>
            </a:r>
            <a:r>
              <a:rPr lang="en-US">
                <a:cs typeface="Calibri"/>
              </a:rPr>
              <a:t>' and '</a:t>
            </a:r>
            <a:r>
              <a:rPr lang="en-US" err="1">
                <a:cs typeface="Calibri"/>
              </a:rPr>
              <a:t>CropScapeR</a:t>
            </a:r>
            <a:r>
              <a:rPr lang="en-US">
                <a:cs typeface="Calibri"/>
              </a:rPr>
              <a:t>'. '</a:t>
            </a:r>
            <a:r>
              <a:rPr lang="en-US" err="1">
                <a:cs typeface="Calibri"/>
              </a:rPr>
              <a:t>TidyUSDA</a:t>
            </a:r>
            <a:r>
              <a:rPr lang="en-US">
                <a:cs typeface="Calibri"/>
              </a:rPr>
              <a:t>' work very similar to importing ACS information in R and it allows access to well formatted USDA dataset including, but not limited to agricultural production and sales. The '</a:t>
            </a:r>
            <a:r>
              <a:rPr lang="en-US" err="1">
                <a:cs typeface="Calibri"/>
              </a:rPr>
              <a:t>CropScapeR</a:t>
            </a:r>
            <a:r>
              <a:rPr lang="en-US">
                <a:cs typeface="Calibri"/>
              </a:rPr>
              <a:t>" package allowed the CDL data to be imported in R as a simple features object, rather than a raster. This allowed us to have a workable data set with crop cover information DOWN TO THE XXXX LEVEL with specified geometries that could be plotted and linked to numerous other sources. </a:t>
            </a:r>
          </a:p>
          <a:p>
            <a:endParaRPr lang="en-US">
              <a:cs typeface="Calibri"/>
            </a:endParaRPr>
          </a:p>
          <a:p>
            <a:endParaRPr lang="en-US">
              <a:cs typeface="Calibri"/>
            </a:endParaRPr>
          </a:p>
          <a:p>
            <a:r>
              <a:rPr lang="en"/>
              <a:t>Raster images are </a:t>
            </a:r>
            <a:r>
              <a:rPr lang="en" b="1"/>
              <a:t>compiled using pixels, or tiny dots, containing unique color and tonal information that come together to create the image</a:t>
            </a:r>
            <a:r>
              <a:rPr lang="en"/>
              <a:t>. Since raster images are pixel based, they are resolution dependent</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95FFFE3B-A9B8-4C4A-94F4-18CFCE8B6B27}" type="slidenum">
              <a:rPr lang="en-US"/>
              <a:t>8</a:t>
            </a:fld>
            <a:endParaRPr lang="en-US"/>
          </a:p>
        </p:txBody>
      </p:sp>
    </p:spTree>
    <p:extLst>
      <p:ext uri="{BB962C8B-B14F-4D97-AF65-F5344CB8AC3E}">
        <p14:creationId xmlns:p14="http://schemas.microsoft.com/office/powerpoint/2010/main" val="204008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Jill-</a:t>
            </a:r>
          </a:p>
        </p:txBody>
      </p:sp>
      <p:sp>
        <p:nvSpPr>
          <p:cNvPr id="4" name="Slide Number Placeholder 3"/>
          <p:cNvSpPr>
            <a:spLocks noGrp="1"/>
          </p:cNvSpPr>
          <p:nvPr>
            <p:ph type="sldNum" sz="quarter" idx="5"/>
          </p:nvPr>
        </p:nvSpPr>
        <p:spPr/>
        <p:txBody>
          <a:bodyPr/>
          <a:lstStyle/>
          <a:p>
            <a:fld id="{95FFFE3B-A9B8-4C4A-94F4-18CFCE8B6B27}" type="slidenum">
              <a:rPr lang="en-US"/>
              <a:t>9</a:t>
            </a:fld>
            <a:endParaRPr lang="en-US"/>
          </a:p>
        </p:txBody>
      </p:sp>
    </p:spTree>
    <p:extLst>
      <p:ext uri="{BB962C8B-B14F-4D97-AF65-F5344CB8AC3E}">
        <p14:creationId xmlns:p14="http://schemas.microsoft.com/office/powerpoint/2010/main" val="1719404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Jill-</a:t>
            </a:r>
          </a:p>
        </p:txBody>
      </p:sp>
      <p:sp>
        <p:nvSpPr>
          <p:cNvPr id="4" name="Slide Number Placeholder 3"/>
          <p:cNvSpPr>
            <a:spLocks noGrp="1"/>
          </p:cNvSpPr>
          <p:nvPr>
            <p:ph type="sldNum" sz="quarter" idx="5"/>
          </p:nvPr>
        </p:nvSpPr>
        <p:spPr/>
        <p:txBody>
          <a:bodyPr/>
          <a:lstStyle/>
          <a:p>
            <a:fld id="{95FFFE3B-A9B8-4C4A-94F4-18CFCE8B6B27}" type="slidenum">
              <a:rPr lang="en-US"/>
              <a:t>10</a:t>
            </a:fld>
            <a:endParaRPr lang="en-US"/>
          </a:p>
        </p:txBody>
      </p:sp>
    </p:spTree>
    <p:extLst>
      <p:ext uri="{BB962C8B-B14F-4D97-AF65-F5344CB8AC3E}">
        <p14:creationId xmlns:p14="http://schemas.microsoft.com/office/powerpoint/2010/main" val="3622403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71050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2819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62388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27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buNone/>
              <a:defRPr b="1" i="0">
                <a:solidFill>
                  <a:schemeClr val="bg1"/>
                </a:solidFill>
                <a:latin typeface="ITC Franklin Gothic Std Med" charset="0"/>
                <a:ea typeface="ITC Franklin Gothic Std Med" charset="0"/>
                <a:cs typeface="ITC Franklin Gothic Std Med" charset="0"/>
              </a:defRPr>
            </a:lvl2pPr>
            <a:lvl3pPr marL="685800" indent="0">
              <a:buNone/>
              <a:defRPr b="1" i="0">
                <a:solidFill>
                  <a:schemeClr val="bg1"/>
                </a:solidFill>
                <a:latin typeface="ITC Franklin Gothic Std Med" charset="0"/>
                <a:ea typeface="ITC Franklin Gothic Std Med" charset="0"/>
                <a:cs typeface="ITC Franklin Gothic Std Med" charset="0"/>
              </a:defRPr>
            </a:lvl3pPr>
            <a:lvl4pPr marL="1028700" indent="0">
              <a:buNone/>
              <a:defRPr b="1" i="0">
                <a:solidFill>
                  <a:schemeClr val="bg1"/>
                </a:solidFill>
                <a:latin typeface="ITC Franklin Gothic Std Med" charset="0"/>
                <a:ea typeface="ITC Franklin Gothic Std Med" charset="0"/>
                <a:cs typeface="ITC Franklin Gothic Std Med" charset="0"/>
              </a:defRPr>
            </a:lvl4pPr>
            <a:lvl5pPr marL="13716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6" y="3503866"/>
            <a:ext cx="11814175" cy="454033"/>
          </a:xfrm>
          <a:prstGeom prst="rect">
            <a:avLst/>
          </a:prstGeom>
        </p:spPr>
        <p:txBody>
          <a:bodyPr/>
          <a:lstStyle>
            <a:lvl1pPr marL="0" indent="0" algn="ctr">
              <a:buNone/>
              <a:defRPr sz="105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457560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1973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97024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1433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3728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156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69354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97193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6657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90284535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 y="0"/>
            <a:ext cx="1727200" cy="2057400"/>
          </a:xfrm>
          <a:prstGeom prst="rect">
            <a:avLst/>
          </a:prstGeom>
        </p:spPr>
      </p:pic>
      <p:pic>
        <p:nvPicPr>
          <p:cNvPr id="11" name="Picture 10"/>
          <p:cNvPicPr>
            <a:picLocks noChangeAspect="1"/>
          </p:cNvPicPr>
          <p:nvPr/>
        </p:nvPicPr>
        <p:blipFill>
          <a:blip r:embed="rId4"/>
          <a:stretch>
            <a:fillRect/>
          </a:stretch>
        </p:blipFill>
        <p:spPr>
          <a:xfrm>
            <a:off x="5482670" y="5126805"/>
            <a:ext cx="1603756" cy="1005940"/>
          </a:xfrm>
          <a:prstGeom prst="rect">
            <a:avLst/>
          </a:prstGeom>
        </p:spPr>
      </p:pic>
    </p:spTree>
    <p:extLst>
      <p:ext uri="{BB962C8B-B14F-4D97-AF65-F5344CB8AC3E}">
        <p14:creationId xmlns:p14="http://schemas.microsoft.com/office/powerpoint/2010/main" val="739331860"/>
      </p:ext>
    </p:extLst>
  </p:cSld>
  <p:clrMap bg1="lt1" tx1="dk1" bg2="lt2" tx2="dk2" accent1="accent1" accent2="accent2" accent3="accent3" accent4="accent4" accent5="accent5" accent6="accent6" hlink="hlink" folHlink="folHlink"/>
  <p:sldLayoutIdLst>
    <p:sldLayoutId id="2147483780"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deepfryedmind.blogspot.com/2017/01/3-big-life-goals-for-2017.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460365" y="4293031"/>
            <a:ext cx="11814048" cy="931879"/>
          </a:xfrm>
          <a:prstGeom prst="rect">
            <a:avLst/>
          </a:prstGeom>
        </p:spPr>
        <p:txBody>
          <a:bodyPr lIns="91440" tIns="45720" rIns="91440" bIns="45720" anchor="t"/>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nSpc>
                <a:spcPct val="100000"/>
              </a:lnSpc>
              <a:spcBef>
                <a:spcPts val="0"/>
              </a:spcBef>
            </a:pPr>
            <a:r>
              <a:rPr lang="en-US" sz="2400" b="0" cap="none">
                <a:latin typeface="Times New Roman"/>
              </a:rPr>
              <a:t>Social and Decision Analytics Division (UVA-SDAD) </a:t>
            </a:r>
          </a:p>
          <a:p>
            <a:pPr>
              <a:lnSpc>
                <a:spcPct val="100000"/>
              </a:lnSpc>
              <a:spcBef>
                <a:spcPts val="0"/>
              </a:spcBef>
            </a:pPr>
            <a:r>
              <a:rPr lang="en-US" sz="2400" b="0" cap="none">
                <a:latin typeface="Times New Roman"/>
              </a:rPr>
              <a:t>Data Science for the Public Good Internship: (UVA- DSPG)</a:t>
            </a:r>
          </a:p>
          <a:p>
            <a:pPr>
              <a:lnSpc>
                <a:spcPct val="100000"/>
              </a:lnSpc>
              <a:spcBef>
                <a:spcPts val="0"/>
              </a:spcBef>
            </a:pPr>
            <a:r>
              <a:rPr lang="en-US" sz="1600" b="0" cap="none">
                <a:latin typeface="Times New Roman"/>
              </a:rPr>
              <a:t>Josh Goldstein, Jillian Eberhart, </a:t>
            </a:r>
            <a:r>
              <a:rPr lang="en-US" sz="1600" b="0" cap="none" err="1">
                <a:latin typeface="Times New Roman"/>
                <a:cs typeface="Times New Roman"/>
              </a:rPr>
              <a:t>Kishorekarthick</a:t>
            </a:r>
            <a:r>
              <a:rPr lang="en-US" sz="1600" b="0" cap="none">
                <a:latin typeface="Times New Roman"/>
              </a:rPr>
              <a:t> </a:t>
            </a:r>
            <a:endParaRPr lang="en-US" sz="1600"/>
          </a:p>
          <a:p>
            <a:pPr>
              <a:lnSpc>
                <a:spcPct val="100000"/>
              </a:lnSpc>
              <a:spcBef>
                <a:spcPts val="0"/>
              </a:spcBef>
            </a:pPr>
            <a:endParaRPr lang="en-US" sz="2400" b="0" cap="none">
              <a:latin typeface="Times New Roman"/>
            </a:endParaRPr>
          </a:p>
        </p:txBody>
      </p:sp>
      <p:sp>
        <p:nvSpPr>
          <p:cNvPr id="3" name="Text Placeholder 2"/>
          <p:cNvSpPr>
            <a:spLocks noGrp="1"/>
          </p:cNvSpPr>
          <p:nvPr>
            <p:ph type="body" sz="quarter" idx="10"/>
          </p:nvPr>
        </p:nvSpPr>
        <p:spPr>
          <a:xfrm>
            <a:off x="2423681" y="1623535"/>
            <a:ext cx="8065833" cy="1450133"/>
          </a:xfrm>
        </p:spPr>
        <p:txBody>
          <a:bodyPr lIns="91440" tIns="45720" rIns="91440" bIns="45720" anchor="t"/>
          <a:lstStyle/>
          <a:p>
            <a:r>
              <a:rPr lang="en-US" sz="3200" b="0">
                <a:latin typeface="Times New Roman"/>
                <a:cs typeface="Times New Roman"/>
              </a:rPr>
              <a:t>Coastal Futures: Building Capacity for Data-driven Adaptation in Rural Coastal Communities</a:t>
            </a:r>
            <a:endParaRPr lang="en-US" sz="3200" b="0">
              <a:latin typeface="ITC Franklin Gothic Std Med"/>
            </a:endParaRPr>
          </a:p>
          <a:p>
            <a:endParaRPr lang="en-US" sz="3200"/>
          </a:p>
        </p:txBody>
      </p:sp>
    </p:spTree>
    <p:extLst>
      <p:ext uri="{BB962C8B-B14F-4D97-AF65-F5344CB8AC3E}">
        <p14:creationId xmlns:p14="http://schemas.microsoft.com/office/powerpoint/2010/main" val="150649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743A4-F006-ADAE-BE94-9C741FFC763A}"/>
              </a:ext>
            </a:extLst>
          </p:cNvPr>
          <p:cNvSpPr>
            <a:spLocks noGrp="1"/>
          </p:cNvSpPr>
          <p:nvPr>
            <p:ph type="title"/>
          </p:nvPr>
        </p:nvSpPr>
        <p:spPr>
          <a:xfrm>
            <a:off x="1371599" y="294538"/>
            <a:ext cx="9895951" cy="1033669"/>
          </a:xfrm>
        </p:spPr>
        <p:txBody>
          <a:bodyPr>
            <a:normAutofit/>
          </a:bodyPr>
          <a:lstStyle/>
          <a:p>
            <a:r>
              <a:rPr lang="en-US" sz="4000">
                <a:solidFill>
                  <a:schemeClr val="accent2"/>
                </a:solidFill>
                <a:latin typeface="Times New Roman"/>
                <a:cs typeface="Angsana New"/>
              </a:rPr>
              <a:t>PARCELS</a:t>
            </a:r>
            <a:endParaRPr lang="en-US" sz="4000">
              <a:solidFill>
                <a:schemeClr val="accent2"/>
              </a:solidFill>
              <a:latin typeface="Times New Roman"/>
              <a:cs typeface="Times New Roman"/>
            </a:endParaRPr>
          </a:p>
        </p:txBody>
      </p:sp>
      <p:pic>
        <p:nvPicPr>
          <p:cNvPr id="4" name="Picture 4" descr="Map&#10;&#10;Description automatically generated">
            <a:extLst>
              <a:ext uri="{FF2B5EF4-FFF2-40B4-BE49-F238E27FC236}">
                <a16:creationId xmlns:a16="http://schemas.microsoft.com/office/drawing/2014/main" id="{D363900E-8B89-43BA-9A56-86D8F0F4AC3C}"/>
              </a:ext>
            </a:extLst>
          </p:cNvPr>
          <p:cNvPicPr>
            <a:picLocks noGrp="1" noChangeAspect="1"/>
          </p:cNvPicPr>
          <p:nvPr>
            <p:ph idx="1"/>
          </p:nvPr>
        </p:nvPicPr>
        <p:blipFill rotWithShape="1">
          <a:blip r:embed="rId3"/>
          <a:srcRect l="25935" t="396" r="22710" b="-198"/>
          <a:stretch/>
        </p:blipFill>
        <p:spPr>
          <a:xfrm>
            <a:off x="1139726" y="1649246"/>
            <a:ext cx="3887299" cy="4916383"/>
          </a:xfrm>
        </p:spPr>
      </p:pic>
      <p:pic>
        <p:nvPicPr>
          <p:cNvPr id="5" name="Picture 5" descr="Chart, scatter chart&#10;&#10;Description automatically generated">
            <a:extLst>
              <a:ext uri="{FF2B5EF4-FFF2-40B4-BE49-F238E27FC236}">
                <a16:creationId xmlns:a16="http://schemas.microsoft.com/office/drawing/2014/main" id="{97AF76F5-F13D-936F-9C48-C1FD8AEE1761}"/>
              </a:ext>
            </a:extLst>
          </p:cNvPr>
          <p:cNvPicPr>
            <a:picLocks noChangeAspect="1"/>
          </p:cNvPicPr>
          <p:nvPr/>
        </p:nvPicPr>
        <p:blipFill rotWithShape="1">
          <a:blip r:embed="rId4"/>
          <a:srcRect l="12253" r="17786" b="606"/>
          <a:stretch/>
        </p:blipFill>
        <p:spPr>
          <a:xfrm>
            <a:off x="6102048" y="1684943"/>
            <a:ext cx="4961111" cy="4597301"/>
          </a:xfrm>
          <a:prstGeom prst="rect">
            <a:avLst/>
          </a:prstGeom>
        </p:spPr>
      </p:pic>
    </p:spTree>
    <p:extLst>
      <p:ext uri="{BB962C8B-B14F-4D97-AF65-F5344CB8AC3E}">
        <p14:creationId xmlns:p14="http://schemas.microsoft.com/office/powerpoint/2010/main" val="3003967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9A16C-F244-ED65-67B7-99D993A52926}"/>
              </a:ext>
            </a:extLst>
          </p:cNvPr>
          <p:cNvSpPr>
            <a:spLocks noGrp="1"/>
          </p:cNvSpPr>
          <p:nvPr>
            <p:ph type="title"/>
          </p:nvPr>
        </p:nvSpPr>
        <p:spPr>
          <a:xfrm>
            <a:off x="1371599" y="294538"/>
            <a:ext cx="9895951" cy="1033669"/>
          </a:xfrm>
        </p:spPr>
        <p:txBody>
          <a:bodyPr>
            <a:normAutofit/>
          </a:bodyPr>
          <a:lstStyle/>
          <a:p>
            <a:r>
              <a:rPr lang="en-US" sz="4000">
                <a:solidFill>
                  <a:schemeClr val="accent2"/>
                </a:solidFill>
                <a:latin typeface="Times New Roman"/>
                <a:cs typeface="Angsana New"/>
              </a:rPr>
              <a:t>NEXT STEPS</a:t>
            </a:r>
            <a:endParaRPr lang="en-US" sz="4000">
              <a:solidFill>
                <a:schemeClr val="accent2"/>
              </a:solidFill>
              <a:latin typeface="Times New Roman"/>
              <a:cs typeface="Times New Roman"/>
            </a:endParaRPr>
          </a:p>
        </p:txBody>
      </p:sp>
      <p:sp>
        <p:nvSpPr>
          <p:cNvPr id="3" name="Content Placeholder 2">
            <a:extLst>
              <a:ext uri="{FF2B5EF4-FFF2-40B4-BE49-F238E27FC236}">
                <a16:creationId xmlns:a16="http://schemas.microsoft.com/office/drawing/2014/main" id="{883EF9D1-55FF-F4A9-4974-F7A6CA57CC8B}"/>
              </a:ext>
            </a:extLst>
          </p:cNvPr>
          <p:cNvSpPr>
            <a:spLocks noGrp="1"/>
          </p:cNvSpPr>
          <p:nvPr>
            <p:ph idx="1"/>
          </p:nvPr>
        </p:nvSpPr>
        <p:spPr>
          <a:xfrm>
            <a:off x="1371599" y="2318197"/>
            <a:ext cx="9724031" cy="3683358"/>
          </a:xfrm>
        </p:spPr>
        <p:txBody>
          <a:bodyPr anchor="ctr">
            <a:normAutofit/>
          </a:bodyPr>
          <a:lstStyle/>
          <a:p>
            <a:r>
              <a:rPr lang="en-US" sz="2000">
                <a:latin typeface="Times New Roman"/>
                <a:cs typeface="Calibri"/>
              </a:rPr>
              <a:t>Link land parcels to the Cropland Data layer (CDL): </a:t>
            </a:r>
            <a:endParaRPr lang="en-US">
              <a:latin typeface="Times New Roman"/>
              <a:cs typeface="Times New Roman"/>
            </a:endParaRPr>
          </a:p>
          <a:p>
            <a:pPr lvl="1"/>
            <a:r>
              <a:rPr lang="en-US" sz="1600">
                <a:latin typeface="Times New Roman"/>
                <a:cs typeface="Times New Roman"/>
              </a:rPr>
              <a:t>Take the coordinates from 1 year and 1 type of crop and intersect those with the coordinates for the land parcel data to find the percent of area covered for that specific crop in the parcels</a:t>
            </a:r>
            <a:endParaRPr lang="en-US" sz="1600">
              <a:ea typeface="+mn-lt"/>
              <a:cs typeface="+mn-lt"/>
            </a:endParaRPr>
          </a:p>
          <a:p>
            <a:pPr lvl="1"/>
            <a:r>
              <a:rPr lang="en-US" sz="1600">
                <a:latin typeface="Times New Roman"/>
                <a:cs typeface="Times New Roman"/>
              </a:rPr>
              <a:t>Repeat this for each crop and each year (2002-2021) to create a time series</a:t>
            </a:r>
            <a:endParaRPr lang="en-US" sz="1600">
              <a:ea typeface="+mn-lt"/>
              <a:cs typeface="+mn-lt"/>
            </a:endParaRPr>
          </a:p>
          <a:p>
            <a:r>
              <a:rPr lang="en-US" sz="2000">
                <a:latin typeface="Times New Roman"/>
                <a:cs typeface="Calibri"/>
              </a:rPr>
              <a:t>Link all data together to create a complete data set and develop a synthetic population that represents these coastal communities</a:t>
            </a:r>
            <a:endParaRPr lang="en-US" sz="2000">
              <a:cs typeface="Calibri"/>
            </a:endParaRPr>
          </a:p>
          <a:p>
            <a:pPr lvl="1"/>
            <a:r>
              <a:rPr lang="en-US" sz="1600">
                <a:latin typeface="Times New Roman"/>
                <a:cs typeface="Times New Roman"/>
              </a:rPr>
              <a:t>Used as an input into agent-based models for broader goals</a:t>
            </a:r>
            <a:endParaRPr lang="en-US" sz="1600">
              <a:ea typeface="+mn-lt"/>
              <a:cs typeface="+mn-lt"/>
            </a:endParaRPr>
          </a:p>
          <a:p>
            <a:r>
              <a:rPr lang="en-US" sz="2000">
                <a:latin typeface="Times New Roman"/>
                <a:cs typeface="Times New Roman"/>
              </a:rPr>
              <a:t>Create demographic projections to predict how these populations will change over the next decades</a:t>
            </a:r>
            <a:endParaRPr lang="en-US" sz="2000">
              <a:latin typeface="Calibri"/>
              <a:cs typeface="Calibri"/>
            </a:endParaRPr>
          </a:p>
          <a:p>
            <a:pPr lvl="1"/>
            <a:endParaRPr lang="en-US" sz="2000">
              <a:latin typeface="Times New Roman"/>
              <a:cs typeface="Calibri"/>
            </a:endParaRPr>
          </a:p>
          <a:p>
            <a:pPr lvl="1"/>
            <a:endParaRPr lang="en-US" sz="1600">
              <a:latin typeface="Times New Roman"/>
              <a:cs typeface="Calibri"/>
            </a:endParaRPr>
          </a:p>
          <a:p>
            <a:pPr lvl="1"/>
            <a:endParaRPr lang="en-US" sz="1600">
              <a:latin typeface="Times New Roman"/>
              <a:cs typeface="Calibri"/>
            </a:endParaRPr>
          </a:p>
        </p:txBody>
      </p:sp>
    </p:spTree>
    <p:extLst>
      <p:ext uri="{BB962C8B-B14F-4D97-AF65-F5344CB8AC3E}">
        <p14:creationId xmlns:p14="http://schemas.microsoft.com/office/powerpoint/2010/main" val="2937377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9A16C-F244-ED65-67B7-99D993A52926}"/>
              </a:ext>
            </a:extLst>
          </p:cNvPr>
          <p:cNvSpPr>
            <a:spLocks noGrp="1"/>
          </p:cNvSpPr>
          <p:nvPr>
            <p:ph type="title"/>
          </p:nvPr>
        </p:nvSpPr>
        <p:spPr>
          <a:xfrm>
            <a:off x="1371599" y="294538"/>
            <a:ext cx="9895951" cy="1033669"/>
          </a:xfrm>
        </p:spPr>
        <p:txBody>
          <a:bodyPr>
            <a:normAutofit/>
          </a:bodyPr>
          <a:lstStyle/>
          <a:p>
            <a:endParaRPr lang="en-US" sz="4000">
              <a:solidFill>
                <a:schemeClr val="accent2"/>
              </a:solidFill>
              <a:latin typeface="Times New Roman"/>
              <a:cs typeface="Angsana New"/>
            </a:endParaRPr>
          </a:p>
        </p:txBody>
      </p:sp>
      <p:sp>
        <p:nvSpPr>
          <p:cNvPr id="3" name="Content Placeholder 2">
            <a:extLst>
              <a:ext uri="{FF2B5EF4-FFF2-40B4-BE49-F238E27FC236}">
                <a16:creationId xmlns:a16="http://schemas.microsoft.com/office/drawing/2014/main" id="{883EF9D1-55FF-F4A9-4974-F7A6CA57CC8B}"/>
              </a:ext>
            </a:extLst>
          </p:cNvPr>
          <p:cNvSpPr>
            <a:spLocks noGrp="1"/>
          </p:cNvSpPr>
          <p:nvPr>
            <p:ph idx="1"/>
          </p:nvPr>
        </p:nvSpPr>
        <p:spPr>
          <a:xfrm>
            <a:off x="3572932" y="2947149"/>
            <a:ext cx="5430222" cy="1584835"/>
          </a:xfrm>
        </p:spPr>
        <p:txBody>
          <a:bodyPr anchor="ctr">
            <a:noAutofit/>
          </a:bodyPr>
          <a:lstStyle/>
          <a:p>
            <a:pPr marL="0" indent="0">
              <a:buNone/>
            </a:pPr>
            <a:r>
              <a:rPr lang="en-US" sz="6000">
                <a:solidFill>
                  <a:schemeClr val="accent2"/>
                </a:solidFill>
                <a:latin typeface="Times New Roman"/>
                <a:cs typeface="Calibri"/>
              </a:rPr>
              <a:t>   Thank You!</a:t>
            </a:r>
          </a:p>
        </p:txBody>
      </p:sp>
    </p:spTree>
    <p:extLst>
      <p:ext uri="{BB962C8B-B14F-4D97-AF65-F5344CB8AC3E}">
        <p14:creationId xmlns:p14="http://schemas.microsoft.com/office/powerpoint/2010/main" val="3424760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5F7F9-3239-386B-A87D-412866F003DA}"/>
              </a:ext>
            </a:extLst>
          </p:cNvPr>
          <p:cNvSpPr>
            <a:spLocks noGrp="1"/>
          </p:cNvSpPr>
          <p:nvPr>
            <p:ph type="title"/>
          </p:nvPr>
        </p:nvSpPr>
        <p:spPr>
          <a:xfrm>
            <a:off x="1371599" y="294538"/>
            <a:ext cx="9895951" cy="1033669"/>
          </a:xfrm>
        </p:spPr>
        <p:txBody>
          <a:bodyPr>
            <a:normAutofit/>
          </a:bodyPr>
          <a:lstStyle/>
          <a:p>
            <a:r>
              <a:rPr lang="en-US" sz="4000">
                <a:solidFill>
                  <a:schemeClr val="accent2"/>
                </a:solidFill>
                <a:latin typeface="Times New Roman"/>
                <a:cs typeface="Calibri Light"/>
              </a:rPr>
              <a:t>INTRODUCTION</a:t>
            </a:r>
            <a:endParaRPr lang="en-US" sz="4000">
              <a:solidFill>
                <a:schemeClr val="accent2"/>
              </a:solidFill>
              <a:latin typeface="Times New Roman"/>
              <a:cs typeface="Times New Roman"/>
            </a:endParaRPr>
          </a:p>
        </p:txBody>
      </p:sp>
      <p:pic>
        <p:nvPicPr>
          <p:cNvPr id="7" name="Picture 8">
            <a:extLst>
              <a:ext uri="{FF2B5EF4-FFF2-40B4-BE49-F238E27FC236}">
                <a16:creationId xmlns:a16="http://schemas.microsoft.com/office/drawing/2014/main" id="{31B28C61-18AC-E2EC-98EF-3774ED8E36A5}"/>
              </a:ext>
            </a:extLst>
          </p:cNvPr>
          <p:cNvPicPr>
            <a:picLocks noGrp="1" noChangeAspect="1"/>
          </p:cNvPicPr>
          <p:nvPr>
            <p:ph idx="1"/>
          </p:nvPr>
        </p:nvPicPr>
        <p:blipFill>
          <a:blip r:embed="rId2"/>
          <a:stretch>
            <a:fillRect/>
          </a:stretch>
        </p:blipFill>
        <p:spPr>
          <a:xfrm>
            <a:off x="2383101" y="1847396"/>
            <a:ext cx="2657857" cy="3175681"/>
          </a:xfrm>
        </p:spPr>
      </p:pic>
      <p:sp>
        <p:nvSpPr>
          <p:cNvPr id="9" name="TextBox 8">
            <a:extLst>
              <a:ext uri="{FF2B5EF4-FFF2-40B4-BE49-F238E27FC236}">
                <a16:creationId xmlns:a16="http://schemas.microsoft.com/office/drawing/2014/main" id="{1E65D8A8-063A-3EC3-0286-F0AA5093125B}"/>
              </a:ext>
            </a:extLst>
          </p:cNvPr>
          <p:cNvSpPr txBox="1"/>
          <p:nvPr/>
        </p:nvSpPr>
        <p:spPr>
          <a:xfrm>
            <a:off x="2188029" y="5312229"/>
            <a:ext cx="32112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Calibri"/>
              </a:rPr>
              <a:t>Jillian Eberhart</a:t>
            </a:r>
            <a:endParaRPr lang="en-US"/>
          </a:p>
          <a:p>
            <a:pPr algn="ctr"/>
            <a:r>
              <a:rPr lang="en-US">
                <a:latin typeface="Times New Roman"/>
                <a:cs typeface="Calibri"/>
              </a:rPr>
              <a:t>Major: Statistics</a:t>
            </a:r>
          </a:p>
          <a:p>
            <a:pPr algn="ctr"/>
            <a:r>
              <a:rPr lang="en-US">
                <a:latin typeface="Times New Roman"/>
                <a:cs typeface="Calibri"/>
              </a:rPr>
              <a:t>Minor: Health and Wellness</a:t>
            </a:r>
          </a:p>
          <a:p>
            <a:pPr algn="ctr"/>
            <a:r>
              <a:rPr lang="en-US">
                <a:latin typeface="Times New Roman"/>
                <a:cs typeface="Calibri"/>
              </a:rPr>
              <a:t>Undergraduate</a:t>
            </a:r>
          </a:p>
        </p:txBody>
      </p:sp>
      <p:sp>
        <p:nvSpPr>
          <p:cNvPr id="11" name="TextBox 10">
            <a:extLst>
              <a:ext uri="{FF2B5EF4-FFF2-40B4-BE49-F238E27FC236}">
                <a16:creationId xmlns:a16="http://schemas.microsoft.com/office/drawing/2014/main" id="{60D54123-7062-BF5F-F404-1511B1FD1D4B}"/>
              </a:ext>
            </a:extLst>
          </p:cNvPr>
          <p:cNvSpPr txBox="1"/>
          <p:nvPr/>
        </p:nvSpPr>
        <p:spPr>
          <a:xfrm>
            <a:off x="7730218" y="512853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latin typeface="Times New Roman"/>
                <a:cs typeface="Calibri"/>
              </a:rPr>
              <a:t>Kishorekarthick</a:t>
            </a:r>
          </a:p>
          <a:p>
            <a:pPr algn="ctr"/>
            <a:r>
              <a:rPr lang="en-US">
                <a:latin typeface="Times New Roman"/>
                <a:cs typeface="Calibri"/>
              </a:rPr>
              <a:t>Major: Computer Engineering</a:t>
            </a:r>
          </a:p>
        </p:txBody>
      </p:sp>
      <p:pic>
        <p:nvPicPr>
          <p:cNvPr id="3" name="Picture 3">
            <a:extLst>
              <a:ext uri="{FF2B5EF4-FFF2-40B4-BE49-F238E27FC236}">
                <a16:creationId xmlns:a16="http://schemas.microsoft.com/office/drawing/2014/main" id="{AE111F2B-2818-3DBF-3909-3A7E244D35FA}"/>
              </a:ext>
            </a:extLst>
          </p:cNvPr>
          <p:cNvPicPr>
            <a:picLocks noChangeAspect="1"/>
          </p:cNvPicPr>
          <p:nvPr/>
        </p:nvPicPr>
        <p:blipFill rotWithShape="1">
          <a:blip r:embed="rId3"/>
          <a:srcRect l="26131" t="10204" r="-503" b="4490"/>
          <a:stretch/>
        </p:blipFill>
        <p:spPr>
          <a:xfrm rot="16200000">
            <a:off x="7528672" y="2209239"/>
            <a:ext cx="3270413" cy="2536206"/>
          </a:xfrm>
          <a:prstGeom prst="rect">
            <a:avLst/>
          </a:prstGeom>
        </p:spPr>
      </p:pic>
    </p:spTree>
    <p:extLst>
      <p:ext uri="{BB962C8B-B14F-4D97-AF65-F5344CB8AC3E}">
        <p14:creationId xmlns:p14="http://schemas.microsoft.com/office/powerpoint/2010/main" val="64048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79903-13E8-A2DE-24BA-219B646D60AC}"/>
              </a:ext>
            </a:extLst>
          </p:cNvPr>
          <p:cNvSpPr>
            <a:spLocks noGrp="1"/>
          </p:cNvSpPr>
          <p:nvPr>
            <p:ph type="title"/>
          </p:nvPr>
        </p:nvSpPr>
        <p:spPr>
          <a:xfrm>
            <a:off x="1371599" y="294538"/>
            <a:ext cx="9895951" cy="1033669"/>
          </a:xfrm>
        </p:spPr>
        <p:txBody>
          <a:bodyPr>
            <a:normAutofit/>
          </a:bodyPr>
          <a:lstStyle/>
          <a:p>
            <a:r>
              <a:rPr lang="en-US" sz="4000">
                <a:solidFill>
                  <a:schemeClr val="accent2"/>
                </a:solidFill>
                <a:latin typeface="Times New Roman"/>
                <a:cs typeface="Calibri Light"/>
              </a:rPr>
              <a:t>RESEARCH QUESTIONS</a:t>
            </a:r>
          </a:p>
        </p:txBody>
      </p:sp>
      <p:sp>
        <p:nvSpPr>
          <p:cNvPr id="3" name="Content Placeholder 2">
            <a:extLst>
              <a:ext uri="{FF2B5EF4-FFF2-40B4-BE49-F238E27FC236}">
                <a16:creationId xmlns:a16="http://schemas.microsoft.com/office/drawing/2014/main" id="{5D29E84A-FC75-2D15-F5A6-2FA8C4BEFD1E}"/>
              </a:ext>
            </a:extLst>
          </p:cNvPr>
          <p:cNvSpPr>
            <a:spLocks noGrp="1"/>
          </p:cNvSpPr>
          <p:nvPr>
            <p:ph idx="1"/>
          </p:nvPr>
        </p:nvSpPr>
        <p:spPr>
          <a:xfrm>
            <a:off x="692727" y="1985688"/>
            <a:ext cx="6246541" cy="4570048"/>
          </a:xfrm>
        </p:spPr>
        <p:txBody>
          <a:bodyPr anchor="ctr">
            <a:normAutofit/>
          </a:bodyPr>
          <a:lstStyle/>
          <a:p>
            <a:pPr marL="342900" indent="-342900">
              <a:lnSpc>
                <a:spcPct val="120000"/>
              </a:lnSpc>
              <a:buFont typeface="Arial,Sans-Serif" panose="020B0604020202020204" pitchFamily="34" charset="0"/>
            </a:pPr>
            <a:r>
              <a:rPr lang="en-US" sz="2000">
                <a:latin typeface="Times New Roman"/>
                <a:cs typeface="Calibri"/>
              </a:rPr>
              <a:t>How do coastal flooding and groundwater salinization impact crop production and coastal habitats?</a:t>
            </a:r>
          </a:p>
          <a:p>
            <a:pPr marL="342900" indent="-342900">
              <a:lnSpc>
                <a:spcPct val="120000"/>
              </a:lnSpc>
              <a:buFont typeface="Arial,Sans-Serif" panose="020B0604020202020204" pitchFamily="34" charset="0"/>
            </a:pPr>
            <a:r>
              <a:rPr lang="en-US" sz="2000">
                <a:latin typeface="Times New Roman"/>
                <a:cs typeface="Calibri"/>
              </a:rPr>
              <a:t>Where are climate risks and inequities most pronounced now and in the future?</a:t>
            </a:r>
          </a:p>
          <a:p>
            <a:pPr marL="342900" indent="-342900">
              <a:lnSpc>
                <a:spcPct val="120000"/>
              </a:lnSpc>
              <a:buFont typeface="Arial,Sans-Serif" panose="020B0604020202020204" pitchFamily="34" charset="0"/>
            </a:pPr>
            <a:r>
              <a:rPr lang="en-US" sz="2000">
                <a:latin typeface="Times New Roman"/>
                <a:cs typeface="Calibri"/>
              </a:rPr>
              <a:t>How will water security change across different communities? How does this change under different adaptation policies?</a:t>
            </a:r>
          </a:p>
          <a:p>
            <a:pPr lvl="1"/>
            <a:endParaRPr lang="en-US" sz="1600">
              <a:latin typeface="Calibri" panose="020F0502020204030204"/>
              <a:cs typeface="Calibri"/>
            </a:endParaRPr>
          </a:p>
          <a:p>
            <a:pPr lvl="1"/>
            <a:endParaRPr lang="en-US" sz="1600">
              <a:cs typeface="Calibri"/>
            </a:endParaRPr>
          </a:p>
        </p:txBody>
      </p:sp>
      <p:pic>
        <p:nvPicPr>
          <p:cNvPr id="6" name="Picture 6" descr="A picture containing map&#10;&#10;Description automatically generated">
            <a:extLst>
              <a:ext uri="{FF2B5EF4-FFF2-40B4-BE49-F238E27FC236}">
                <a16:creationId xmlns:a16="http://schemas.microsoft.com/office/drawing/2014/main" id="{1DA68A0A-BD52-A678-EADB-0C1D207F9C74}"/>
              </a:ext>
            </a:extLst>
          </p:cNvPr>
          <p:cNvPicPr>
            <a:picLocks noChangeAspect="1"/>
          </p:cNvPicPr>
          <p:nvPr/>
        </p:nvPicPr>
        <p:blipFill>
          <a:blip r:embed="rId3"/>
          <a:stretch>
            <a:fillRect/>
          </a:stretch>
        </p:blipFill>
        <p:spPr>
          <a:xfrm>
            <a:off x="7606931" y="1870341"/>
            <a:ext cx="3864633" cy="4814893"/>
          </a:xfrm>
          <a:prstGeom prst="rect">
            <a:avLst/>
          </a:prstGeom>
        </p:spPr>
      </p:pic>
    </p:spTree>
    <p:extLst>
      <p:ext uri="{BB962C8B-B14F-4D97-AF65-F5344CB8AC3E}">
        <p14:creationId xmlns:p14="http://schemas.microsoft.com/office/powerpoint/2010/main" val="2216467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79903-13E8-A2DE-24BA-219B646D60AC}"/>
              </a:ext>
            </a:extLst>
          </p:cNvPr>
          <p:cNvSpPr>
            <a:spLocks noGrp="1"/>
          </p:cNvSpPr>
          <p:nvPr>
            <p:ph type="title"/>
          </p:nvPr>
        </p:nvSpPr>
        <p:spPr>
          <a:xfrm>
            <a:off x="692726" y="280683"/>
            <a:ext cx="9895951" cy="1033669"/>
          </a:xfrm>
        </p:spPr>
        <p:txBody>
          <a:bodyPr>
            <a:normAutofit/>
          </a:bodyPr>
          <a:lstStyle/>
          <a:p>
            <a:r>
              <a:rPr lang="en-US" sz="4000">
                <a:solidFill>
                  <a:schemeClr val="accent2"/>
                </a:solidFill>
                <a:latin typeface="Times New Roman"/>
                <a:cs typeface="Angsana New"/>
              </a:rPr>
              <a:t>GOALS</a:t>
            </a:r>
            <a:endParaRPr lang="en-US" sz="4000">
              <a:solidFill>
                <a:schemeClr val="accent2"/>
              </a:solidFill>
              <a:latin typeface="Times New Roman"/>
              <a:cs typeface="Times New Roman"/>
            </a:endParaRPr>
          </a:p>
        </p:txBody>
      </p:sp>
      <p:sp>
        <p:nvSpPr>
          <p:cNvPr id="3" name="Content Placeholder 2">
            <a:extLst>
              <a:ext uri="{FF2B5EF4-FFF2-40B4-BE49-F238E27FC236}">
                <a16:creationId xmlns:a16="http://schemas.microsoft.com/office/drawing/2014/main" id="{5D29E84A-FC75-2D15-F5A6-2FA8C4BEFD1E}"/>
              </a:ext>
            </a:extLst>
          </p:cNvPr>
          <p:cNvSpPr>
            <a:spLocks noGrp="1"/>
          </p:cNvSpPr>
          <p:nvPr>
            <p:ph idx="1"/>
          </p:nvPr>
        </p:nvSpPr>
        <p:spPr>
          <a:xfrm>
            <a:off x="692727" y="1985688"/>
            <a:ext cx="10402903" cy="4015867"/>
          </a:xfrm>
        </p:spPr>
        <p:txBody>
          <a:bodyPr anchor="ctr">
            <a:normAutofit/>
          </a:bodyPr>
          <a:lstStyle/>
          <a:p>
            <a:r>
              <a:rPr lang="en-US" sz="2000">
                <a:latin typeface="Times New Roman"/>
                <a:cs typeface="Calibri"/>
              </a:rPr>
              <a:t>BROADER</a:t>
            </a:r>
          </a:p>
          <a:p>
            <a:pPr lvl="1"/>
            <a:r>
              <a:rPr lang="en-US" sz="1600">
                <a:latin typeface="Times New Roman"/>
                <a:cs typeface="Calibri"/>
              </a:rPr>
              <a:t>Develop tools and building the capacity for communities to deal with the impacts of climate risk</a:t>
            </a:r>
          </a:p>
          <a:p>
            <a:pPr lvl="2"/>
            <a:r>
              <a:rPr lang="en-US" sz="1400">
                <a:latin typeface="Times New Roman"/>
                <a:cs typeface="Calibri"/>
              </a:rPr>
              <a:t>Saltwater intrusion, accelerated sea level rise, storm flooding</a:t>
            </a:r>
          </a:p>
          <a:p>
            <a:pPr lvl="1"/>
            <a:r>
              <a:rPr lang="en-US" sz="1600">
                <a:latin typeface="Times New Roman"/>
                <a:cs typeface="Calibri"/>
              </a:rPr>
              <a:t>Create an agent-based model to inform stakeholders' decisions</a:t>
            </a:r>
          </a:p>
          <a:p>
            <a:pPr lvl="1"/>
            <a:r>
              <a:rPr lang="en-US" sz="1600">
                <a:latin typeface="Times New Roman"/>
                <a:cs typeface="Calibri"/>
              </a:rPr>
              <a:t>Create hydrological models to measure flood hazards, water supply, and ground water salinization</a:t>
            </a:r>
          </a:p>
          <a:p>
            <a:pPr lvl="1"/>
            <a:endParaRPr lang="en-US" sz="1600">
              <a:latin typeface="Times New Roman"/>
              <a:cs typeface="Calibri"/>
            </a:endParaRPr>
          </a:p>
          <a:p>
            <a:r>
              <a:rPr lang="en-US" sz="2000">
                <a:latin typeface="Times New Roman"/>
                <a:cs typeface="Calibri"/>
              </a:rPr>
              <a:t>SPECIFICALLY</a:t>
            </a:r>
          </a:p>
          <a:p>
            <a:pPr lvl="1"/>
            <a:r>
              <a:rPr lang="en-US" sz="1600">
                <a:latin typeface="Times New Roman"/>
                <a:cs typeface="Times New Roman"/>
              </a:rPr>
              <a:t>Create a synthetic Population using IPF (iterative proportional fitting)</a:t>
            </a:r>
            <a:endParaRPr lang="en-US" sz="1600">
              <a:ea typeface="+mn-lt"/>
              <a:cs typeface="+mn-lt"/>
            </a:endParaRPr>
          </a:p>
          <a:p>
            <a:pPr lvl="1"/>
            <a:r>
              <a:rPr lang="en-US" sz="1600">
                <a:latin typeface="Times New Roman"/>
                <a:cs typeface="Calibri"/>
              </a:rPr>
              <a:t>Data discovery and cleaning down to the level of individual household/farm</a:t>
            </a:r>
            <a:endParaRPr lang="en-US"/>
          </a:p>
          <a:p>
            <a:pPr lvl="1"/>
            <a:r>
              <a:rPr lang="en-US" sz="1600">
                <a:latin typeface="Times New Roman"/>
                <a:cs typeface="Calibri"/>
              </a:rPr>
              <a:t>Apply methods for demographic projections to predict how these populations will change over the next decades</a:t>
            </a:r>
          </a:p>
          <a:p>
            <a:pPr lvl="1"/>
            <a:endParaRPr lang="en-US" sz="1600">
              <a:cs typeface="Calibri"/>
            </a:endParaRPr>
          </a:p>
          <a:p>
            <a:pPr lvl="1"/>
            <a:endParaRPr lang="en-US" sz="1600">
              <a:cs typeface="Calibri"/>
            </a:endParaRPr>
          </a:p>
          <a:p>
            <a:pPr lvl="1"/>
            <a:endParaRPr lang="en-US" sz="1600">
              <a:cs typeface="Calibri"/>
            </a:endParaRPr>
          </a:p>
          <a:p>
            <a:pPr lvl="1"/>
            <a:endParaRPr lang="en-US" sz="1600">
              <a:cs typeface="Calibri"/>
            </a:endParaRPr>
          </a:p>
        </p:txBody>
      </p:sp>
      <p:pic>
        <p:nvPicPr>
          <p:cNvPr id="4" name="Picture 4" descr="A picture containing sky, outdoor, aircraft&#10;&#10;Description automatically generated">
            <a:extLst>
              <a:ext uri="{FF2B5EF4-FFF2-40B4-BE49-F238E27FC236}">
                <a16:creationId xmlns:a16="http://schemas.microsoft.com/office/drawing/2014/main" id="{447196CB-5DDD-53B9-4170-9B407F530BD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58436" y="5003673"/>
            <a:ext cx="3690257" cy="1624094"/>
          </a:xfrm>
          <a:prstGeom prst="rect">
            <a:avLst/>
          </a:prstGeom>
        </p:spPr>
      </p:pic>
      <p:sp>
        <p:nvSpPr>
          <p:cNvPr id="5" name="TextBox 4">
            <a:extLst>
              <a:ext uri="{FF2B5EF4-FFF2-40B4-BE49-F238E27FC236}">
                <a16:creationId xmlns:a16="http://schemas.microsoft.com/office/drawing/2014/main" id="{2E094733-5905-E036-84C7-CF050BCDFAD7}"/>
              </a:ext>
            </a:extLst>
          </p:cNvPr>
          <p:cNvSpPr txBox="1"/>
          <p:nvPr/>
        </p:nvSpPr>
        <p:spPr>
          <a:xfrm>
            <a:off x="8111726" y="6641241"/>
            <a:ext cx="3374571" cy="426357"/>
          </a:xfrm>
          <a:prstGeom prst="rect">
            <a:avLst/>
          </a:prstGeom>
        </p:spPr>
        <p:txBody>
          <a:bodyPr lIns="91440" tIns="45720" rIns="91440" bIns="45720" anchor="t">
            <a:normAutofit/>
          </a:bodyPr>
          <a:lstStyle/>
          <a:p>
            <a:r>
              <a:rPr lang="en-US" sz="900">
                <a:hlinkClick r:id="rId4"/>
              </a:rPr>
              <a:t>This Photo</a:t>
            </a:r>
            <a:r>
              <a:rPr lang="en-US" sz="900"/>
              <a:t> by Unknown author is licensed under </a:t>
            </a:r>
            <a:r>
              <a:rPr lang="en-US" sz="900">
                <a:hlinkClick r:id="rId5"/>
              </a:rPr>
              <a:t>CC BY-NC-ND</a:t>
            </a:r>
            <a:r>
              <a:rPr lang="en-US" sz="900"/>
              <a:t>.</a:t>
            </a:r>
          </a:p>
        </p:txBody>
      </p:sp>
    </p:spTree>
    <p:extLst>
      <p:ext uri="{BB962C8B-B14F-4D97-AF65-F5344CB8AC3E}">
        <p14:creationId xmlns:p14="http://schemas.microsoft.com/office/powerpoint/2010/main" val="320753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6F1E2-143B-06D2-ABA7-6F13928CAA75}"/>
              </a:ext>
            </a:extLst>
          </p:cNvPr>
          <p:cNvSpPr>
            <a:spLocks noGrp="1"/>
          </p:cNvSpPr>
          <p:nvPr>
            <p:ph type="title"/>
          </p:nvPr>
        </p:nvSpPr>
        <p:spPr>
          <a:xfrm>
            <a:off x="1371599" y="294538"/>
            <a:ext cx="9895951" cy="1033669"/>
          </a:xfrm>
        </p:spPr>
        <p:txBody>
          <a:bodyPr>
            <a:normAutofit/>
          </a:bodyPr>
          <a:lstStyle/>
          <a:p>
            <a:r>
              <a:rPr lang="en-US" sz="4000">
                <a:solidFill>
                  <a:schemeClr val="accent2"/>
                </a:solidFill>
                <a:latin typeface="Times New Roman"/>
                <a:cs typeface="Angsana New"/>
              </a:rPr>
              <a:t>METHODS</a:t>
            </a:r>
            <a:endParaRPr lang="en-US" sz="4000">
              <a:solidFill>
                <a:schemeClr val="accent2"/>
              </a:solidFill>
              <a:latin typeface="Times New Roman"/>
              <a:cs typeface="Times New Roman"/>
            </a:endParaRPr>
          </a:p>
        </p:txBody>
      </p:sp>
      <p:sp>
        <p:nvSpPr>
          <p:cNvPr id="3" name="Content Placeholder 2">
            <a:extLst>
              <a:ext uri="{FF2B5EF4-FFF2-40B4-BE49-F238E27FC236}">
                <a16:creationId xmlns:a16="http://schemas.microsoft.com/office/drawing/2014/main" id="{61B5A532-3E73-3E65-1B5F-FA1B85FFCE47}"/>
              </a:ext>
            </a:extLst>
          </p:cNvPr>
          <p:cNvSpPr>
            <a:spLocks noGrp="1"/>
          </p:cNvSpPr>
          <p:nvPr>
            <p:ph idx="1"/>
          </p:nvPr>
        </p:nvSpPr>
        <p:spPr>
          <a:xfrm>
            <a:off x="1279088" y="1768287"/>
            <a:ext cx="8959219" cy="5151741"/>
          </a:xfrm>
        </p:spPr>
        <p:txBody>
          <a:bodyPr anchor="ctr">
            <a:normAutofit/>
          </a:bodyPr>
          <a:lstStyle/>
          <a:p>
            <a:r>
              <a:rPr lang="en-US" sz="2000" b="1">
                <a:latin typeface="Times New Roman"/>
                <a:ea typeface="+mn-lt"/>
                <a:cs typeface="Times New Roman"/>
              </a:rPr>
              <a:t>Geospatial Analysis : sf</a:t>
            </a:r>
          </a:p>
          <a:p>
            <a:pPr>
              <a:buFont typeface="Wingdings,Sans-Serif" panose="020B0604020202020204" pitchFamily="34" charset="0"/>
              <a:buChar char="Ø"/>
            </a:pPr>
            <a:r>
              <a:rPr lang="en-US" sz="2000">
                <a:latin typeface="Times New Roman"/>
                <a:ea typeface="+mj-ea"/>
                <a:cs typeface="Times New Roman"/>
              </a:rPr>
              <a:t>Representation of objects in the real world with emphasis on the spatial geometry using sf package in R</a:t>
            </a:r>
            <a:endParaRPr lang="en-US" sz="2000">
              <a:latin typeface="Times New Roman"/>
              <a:ea typeface="+mn-lt"/>
              <a:cs typeface="+mn-lt"/>
            </a:endParaRPr>
          </a:p>
          <a:p>
            <a:r>
              <a:rPr lang="en-US" sz="2000" b="1">
                <a:latin typeface="Times New Roman"/>
                <a:ea typeface="+mj-ea"/>
                <a:cs typeface="Times New Roman"/>
              </a:rPr>
              <a:t> Synthetic Population Construction : Iterative proportional fitting </a:t>
            </a:r>
            <a:endParaRPr lang="en-US" sz="2000" b="1">
              <a:latin typeface="Times New Roman"/>
              <a:ea typeface="+mn-lt"/>
              <a:cs typeface="+mn-lt"/>
            </a:endParaRPr>
          </a:p>
          <a:p>
            <a:pPr>
              <a:buFont typeface="Wingdings,Sans-Serif" panose="020B0604020202020204" pitchFamily="34" charset="0"/>
              <a:buChar char="Ø"/>
            </a:pPr>
            <a:r>
              <a:rPr lang="en-US" sz="2000">
                <a:latin typeface="Times New Roman"/>
                <a:ea typeface="+mj-ea"/>
                <a:cs typeface="Times New Roman"/>
              </a:rPr>
              <a:t>Operation of finding the fitted matrix X which is closest to an initial matrix Z but with the row and column totals of a target matrix Y</a:t>
            </a:r>
            <a:endParaRPr lang="en-US" sz="2000">
              <a:latin typeface="Times New Roman"/>
              <a:ea typeface="+mn-lt"/>
              <a:cs typeface="Times New Roman"/>
            </a:endParaRPr>
          </a:p>
          <a:p>
            <a:pPr>
              <a:buFont typeface="Wingdings,Sans-Serif" panose="020B0604020202020204" pitchFamily="34" charset="0"/>
              <a:buChar char="Ø"/>
            </a:pPr>
            <a:r>
              <a:rPr lang="en-US" sz="2000">
                <a:latin typeface="Times New Roman"/>
                <a:ea typeface="+mj-ea"/>
                <a:cs typeface="Times New Roman"/>
              </a:rPr>
              <a:t>Construction of Synthetic population for Accomack and Northampton counties</a:t>
            </a:r>
            <a:endParaRPr lang="en-US" sz="2000" u="sng">
              <a:latin typeface="Times New Roman"/>
              <a:ea typeface="+mj-ea"/>
              <a:cs typeface="Times New Roman"/>
            </a:endParaRPr>
          </a:p>
          <a:p>
            <a:r>
              <a:rPr lang="en-US" sz="2000" b="1">
                <a:latin typeface="Times New Roman"/>
                <a:ea typeface="+mj-ea"/>
                <a:cs typeface="Times New Roman"/>
              </a:rPr>
              <a:t> Demographic Projections : Co-Hort Component Method</a:t>
            </a:r>
            <a:endParaRPr lang="en-US" sz="2000" b="1">
              <a:latin typeface="Times New Roman"/>
              <a:ea typeface="+mn-lt"/>
              <a:cs typeface="Times New Roman"/>
            </a:endParaRPr>
          </a:p>
          <a:p>
            <a:pPr>
              <a:buFont typeface="Wingdings" panose="020B0604020202020204" pitchFamily="34" charset="0"/>
              <a:buChar char="Ø"/>
            </a:pPr>
            <a:r>
              <a:rPr lang="en-US" sz="2000">
                <a:latin typeface="Times New Roman"/>
                <a:ea typeface="+mj-ea"/>
                <a:cs typeface="Times New Roman"/>
              </a:rPr>
              <a:t>Using the components of demographic change to project population growth and predict how these populations will change over several decades</a:t>
            </a:r>
          </a:p>
          <a:p>
            <a:pPr marL="0" indent="0">
              <a:buNone/>
            </a:pPr>
            <a:endParaRPr lang="en-US" sz="2000" u="sng">
              <a:latin typeface="Times New Roman"/>
              <a:ea typeface="+mj-ea"/>
              <a:cs typeface="Times New Roman"/>
            </a:endParaRPr>
          </a:p>
          <a:p>
            <a:endParaRPr lang="en-US" sz="2000">
              <a:latin typeface="Times New Roman"/>
              <a:ea typeface="+mj-ea"/>
              <a:cs typeface="Times New Roman"/>
            </a:endParaRPr>
          </a:p>
          <a:p>
            <a:pPr>
              <a:buFont typeface="Wingdings,Sans-Serif" panose="020B0604020202020204" pitchFamily="34" charset="0"/>
              <a:buChar char="Ø"/>
            </a:pPr>
            <a:endParaRPr lang="en-US" sz="2000">
              <a:latin typeface="Times New Roman"/>
              <a:ea typeface="+mj-ea"/>
              <a:cs typeface="Times New Roman"/>
            </a:endParaRPr>
          </a:p>
          <a:p>
            <a:pPr>
              <a:buFont typeface="Wingdings" panose="020B0604020202020204" pitchFamily="34" charset="0"/>
              <a:buChar char="Ø"/>
            </a:pPr>
            <a:endParaRPr lang="en-US" sz="2000">
              <a:latin typeface="Times New Roman"/>
              <a:ea typeface="+mj-ea"/>
              <a:cs typeface="Calibri"/>
            </a:endParaRPr>
          </a:p>
        </p:txBody>
      </p:sp>
    </p:spTree>
    <p:extLst>
      <p:ext uri="{BB962C8B-B14F-4D97-AF65-F5344CB8AC3E}">
        <p14:creationId xmlns:p14="http://schemas.microsoft.com/office/powerpoint/2010/main" val="1531068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CACCC2-6A49-AF2A-562D-2C95BF74BB3A}"/>
              </a:ext>
            </a:extLst>
          </p:cNvPr>
          <p:cNvSpPr>
            <a:spLocks noGrp="1"/>
          </p:cNvSpPr>
          <p:nvPr>
            <p:ph type="title"/>
          </p:nvPr>
        </p:nvSpPr>
        <p:spPr>
          <a:xfrm>
            <a:off x="1371599" y="294538"/>
            <a:ext cx="9895951" cy="1033669"/>
          </a:xfrm>
        </p:spPr>
        <p:txBody>
          <a:bodyPr>
            <a:normAutofit/>
          </a:bodyPr>
          <a:lstStyle/>
          <a:p>
            <a:r>
              <a:rPr lang="en-US" sz="4000">
                <a:solidFill>
                  <a:schemeClr val="accent2"/>
                </a:solidFill>
                <a:latin typeface="Times New Roman"/>
                <a:cs typeface="Angsana New"/>
              </a:rPr>
              <a:t>LITERATURE REVIEW</a:t>
            </a:r>
            <a:endParaRPr lang="en-US" sz="4000">
              <a:solidFill>
                <a:schemeClr val="accent2"/>
              </a:solidFill>
              <a:latin typeface="Times New Roman"/>
              <a:cs typeface="Times New Roman"/>
            </a:endParaRPr>
          </a:p>
        </p:txBody>
      </p:sp>
      <p:sp>
        <p:nvSpPr>
          <p:cNvPr id="3" name="Content Placeholder 2">
            <a:extLst>
              <a:ext uri="{FF2B5EF4-FFF2-40B4-BE49-F238E27FC236}">
                <a16:creationId xmlns:a16="http://schemas.microsoft.com/office/drawing/2014/main" id="{0FEE6E8B-CF2D-DE10-83D2-0B8E18007EB3}"/>
              </a:ext>
            </a:extLst>
          </p:cNvPr>
          <p:cNvSpPr>
            <a:spLocks noGrp="1"/>
          </p:cNvSpPr>
          <p:nvPr>
            <p:ph idx="1"/>
          </p:nvPr>
        </p:nvSpPr>
        <p:spPr>
          <a:xfrm>
            <a:off x="1371599" y="1638319"/>
            <a:ext cx="9997357" cy="4562395"/>
          </a:xfrm>
        </p:spPr>
        <p:txBody>
          <a:bodyPr anchor="ctr">
            <a:normAutofit/>
          </a:bodyPr>
          <a:lstStyle/>
          <a:p>
            <a:pPr marL="342900" indent="-342900"/>
            <a:endParaRPr lang="en-US" sz="2000">
              <a:cs typeface="Calibri"/>
            </a:endParaRPr>
          </a:p>
          <a:p>
            <a:pPr marL="342900" indent="-342900"/>
            <a:endParaRPr lang="en-US" sz="2000">
              <a:cs typeface="Calibri"/>
            </a:endParaRPr>
          </a:p>
          <a:p>
            <a:pPr marL="342900" indent="-342900"/>
            <a:endParaRPr lang="en-US" sz="2000">
              <a:cs typeface="Calibri"/>
            </a:endParaRPr>
          </a:p>
          <a:p>
            <a:pPr marL="342900" indent="-342900"/>
            <a:endParaRPr lang="en-US" sz="2000">
              <a:cs typeface="Calibri"/>
            </a:endParaRPr>
          </a:p>
          <a:p>
            <a:pPr marL="342900" indent="-342900"/>
            <a:endParaRPr lang="en-US" sz="2000">
              <a:cs typeface="Calibri"/>
            </a:endParaRPr>
          </a:p>
          <a:p>
            <a:pPr marL="0" indent="0">
              <a:buNone/>
            </a:pPr>
            <a:endParaRPr lang="en-US" sz="2000">
              <a:latin typeface="Times New Roman"/>
              <a:cs typeface="Calibri"/>
            </a:endParaRPr>
          </a:p>
          <a:p>
            <a:pPr marL="342900" indent="-342900"/>
            <a:endParaRPr lang="en-US" sz="2000">
              <a:cs typeface="Calibri"/>
            </a:endParaRPr>
          </a:p>
          <a:p>
            <a:pPr marL="342900" indent="-342900"/>
            <a:endParaRPr lang="en-US" sz="2000">
              <a:cs typeface="Calibri"/>
            </a:endParaRPr>
          </a:p>
          <a:p>
            <a:pPr marL="0" indent="0">
              <a:buNone/>
            </a:pPr>
            <a:endParaRPr lang="en-US" sz="2000">
              <a:cs typeface="Calibri"/>
            </a:endParaRPr>
          </a:p>
          <a:p>
            <a:pPr marL="342900" indent="-342900"/>
            <a:endParaRPr lang="en-US" sz="2000">
              <a:cs typeface="Calibri"/>
            </a:endParaRPr>
          </a:p>
          <a:p>
            <a:pPr marL="342900" indent="-342900"/>
            <a:endParaRPr lang="en-US" sz="2000">
              <a:cs typeface="Calibri"/>
            </a:endParaRPr>
          </a:p>
          <a:p>
            <a:pPr marL="342900" indent="-342900"/>
            <a:endParaRPr lang="en-US" sz="2000">
              <a:cs typeface="Calibri"/>
            </a:endParaRPr>
          </a:p>
          <a:p>
            <a:pPr marL="0" indent="0">
              <a:buNone/>
            </a:pPr>
            <a:endParaRPr lang="en-US" sz="2000">
              <a:cs typeface="Calibri"/>
            </a:endParaRPr>
          </a:p>
          <a:p>
            <a:pPr marL="342900" indent="-342900"/>
            <a:endParaRPr lang="en-US" sz="2000">
              <a:cs typeface="Calibri"/>
            </a:endParaRPr>
          </a:p>
        </p:txBody>
      </p:sp>
      <p:sp>
        <p:nvSpPr>
          <p:cNvPr id="4" name="TextBox 3">
            <a:extLst>
              <a:ext uri="{FF2B5EF4-FFF2-40B4-BE49-F238E27FC236}">
                <a16:creationId xmlns:a16="http://schemas.microsoft.com/office/drawing/2014/main" id="{39280F33-5F9F-D9A2-6C73-D3E10CCD3D94}"/>
              </a:ext>
            </a:extLst>
          </p:cNvPr>
          <p:cNvSpPr txBox="1"/>
          <p:nvPr/>
        </p:nvSpPr>
        <p:spPr>
          <a:xfrm flipV="1">
            <a:off x="4724400" y="43083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6" name="Picture 6">
            <a:extLst>
              <a:ext uri="{FF2B5EF4-FFF2-40B4-BE49-F238E27FC236}">
                <a16:creationId xmlns:a16="http://schemas.microsoft.com/office/drawing/2014/main" id="{16E10C49-C883-EE1F-6B7A-983BD4E3B22E}"/>
              </a:ext>
            </a:extLst>
          </p:cNvPr>
          <p:cNvPicPr>
            <a:picLocks noChangeAspect="1"/>
          </p:cNvPicPr>
          <p:nvPr/>
        </p:nvPicPr>
        <p:blipFill>
          <a:blip r:embed="rId3"/>
          <a:stretch>
            <a:fillRect/>
          </a:stretch>
        </p:blipFill>
        <p:spPr>
          <a:xfrm>
            <a:off x="1267087" y="5278608"/>
            <a:ext cx="2991678" cy="461493"/>
          </a:xfrm>
          <a:prstGeom prst="rect">
            <a:avLst/>
          </a:prstGeom>
        </p:spPr>
      </p:pic>
      <p:pic>
        <p:nvPicPr>
          <p:cNvPr id="7" name="Picture 8" descr="A picture containing text&#10;&#10;Description automatically generated">
            <a:extLst>
              <a:ext uri="{FF2B5EF4-FFF2-40B4-BE49-F238E27FC236}">
                <a16:creationId xmlns:a16="http://schemas.microsoft.com/office/drawing/2014/main" id="{711AACF7-BC93-1436-EB11-7E58A752D97D}"/>
              </a:ext>
            </a:extLst>
          </p:cNvPr>
          <p:cNvPicPr>
            <a:picLocks noChangeAspect="1"/>
          </p:cNvPicPr>
          <p:nvPr/>
        </p:nvPicPr>
        <p:blipFill>
          <a:blip r:embed="rId4"/>
          <a:stretch>
            <a:fillRect/>
          </a:stretch>
        </p:blipFill>
        <p:spPr>
          <a:xfrm>
            <a:off x="8433660" y="3372491"/>
            <a:ext cx="2743200" cy="509039"/>
          </a:xfrm>
          <a:prstGeom prst="rect">
            <a:avLst/>
          </a:prstGeom>
        </p:spPr>
      </p:pic>
      <p:pic>
        <p:nvPicPr>
          <p:cNvPr id="9" name="Picture 10">
            <a:extLst>
              <a:ext uri="{FF2B5EF4-FFF2-40B4-BE49-F238E27FC236}">
                <a16:creationId xmlns:a16="http://schemas.microsoft.com/office/drawing/2014/main" id="{BC9457FC-292B-5AC9-13EC-6BC437B98A01}"/>
              </a:ext>
            </a:extLst>
          </p:cNvPr>
          <p:cNvPicPr>
            <a:picLocks noChangeAspect="1"/>
          </p:cNvPicPr>
          <p:nvPr/>
        </p:nvPicPr>
        <p:blipFill>
          <a:blip r:embed="rId5"/>
          <a:stretch>
            <a:fillRect/>
          </a:stretch>
        </p:blipFill>
        <p:spPr>
          <a:xfrm>
            <a:off x="8437707" y="5090391"/>
            <a:ext cx="3041373" cy="660384"/>
          </a:xfrm>
          <a:prstGeom prst="rect">
            <a:avLst/>
          </a:prstGeom>
        </p:spPr>
      </p:pic>
      <p:pic>
        <p:nvPicPr>
          <p:cNvPr id="232" name="Picture 232">
            <a:extLst>
              <a:ext uri="{FF2B5EF4-FFF2-40B4-BE49-F238E27FC236}">
                <a16:creationId xmlns:a16="http://schemas.microsoft.com/office/drawing/2014/main" id="{91930268-4849-BE98-8CF4-B171B4245865}"/>
              </a:ext>
            </a:extLst>
          </p:cNvPr>
          <p:cNvPicPr>
            <a:picLocks noChangeAspect="1"/>
          </p:cNvPicPr>
          <p:nvPr/>
        </p:nvPicPr>
        <p:blipFill>
          <a:blip r:embed="rId6"/>
          <a:stretch>
            <a:fillRect/>
          </a:stretch>
        </p:blipFill>
        <p:spPr>
          <a:xfrm>
            <a:off x="1311965" y="2204899"/>
            <a:ext cx="2743200" cy="510072"/>
          </a:xfrm>
          <a:prstGeom prst="rect">
            <a:avLst/>
          </a:prstGeom>
        </p:spPr>
      </p:pic>
      <p:pic>
        <p:nvPicPr>
          <p:cNvPr id="233" name="Picture 233">
            <a:extLst>
              <a:ext uri="{FF2B5EF4-FFF2-40B4-BE49-F238E27FC236}">
                <a16:creationId xmlns:a16="http://schemas.microsoft.com/office/drawing/2014/main" id="{E23313B2-5E3C-48BA-C606-C448A82C6B57}"/>
              </a:ext>
            </a:extLst>
          </p:cNvPr>
          <p:cNvPicPr>
            <a:picLocks noChangeAspect="1"/>
          </p:cNvPicPr>
          <p:nvPr/>
        </p:nvPicPr>
        <p:blipFill>
          <a:blip r:embed="rId7"/>
          <a:stretch>
            <a:fillRect/>
          </a:stretch>
        </p:blipFill>
        <p:spPr>
          <a:xfrm>
            <a:off x="8539600" y="2135850"/>
            <a:ext cx="3008243" cy="577285"/>
          </a:xfrm>
          <a:prstGeom prst="rect">
            <a:avLst/>
          </a:prstGeom>
        </p:spPr>
      </p:pic>
      <p:pic>
        <p:nvPicPr>
          <p:cNvPr id="234" name="Picture 234" descr="A picture containing text, clipart&#10;&#10;Description automatically generated">
            <a:extLst>
              <a:ext uri="{FF2B5EF4-FFF2-40B4-BE49-F238E27FC236}">
                <a16:creationId xmlns:a16="http://schemas.microsoft.com/office/drawing/2014/main" id="{2516E4A0-FE17-E8AD-14BE-6EC3C392F0B3}"/>
              </a:ext>
            </a:extLst>
          </p:cNvPr>
          <p:cNvPicPr>
            <a:picLocks noChangeAspect="1"/>
          </p:cNvPicPr>
          <p:nvPr/>
        </p:nvPicPr>
        <p:blipFill>
          <a:blip r:embed="rId8"/>
          <a:stretch>
            <a:fillRect/>
          </a:stretch>
        </p:blipFill>
        <p:spPr>
          <a:xfrm>
            <a:off x="1268819" y="3447839"/>
            <a:ext cx="2743200" cy="465057"/>
          </a:xfrm>
          <a:prstGeom prst="rect">
            <a:avLst/>
          </a:prstGeom>
        </p:spPr>
      </p:pic>
      <p:pic>
        <p:nvPicPr>
          <p:cNvPr id="235" name="Picture 235" descr="Diagram, engineering drawing&#10;&#10;Description automatically generated">
            <a:extLst>
              <a:ext uri="{FF2B5EF4-FFF2-40B4-BE49-F238E27FC236}">
                <a16:creationId xmlns:a16="http://schemas.microsoft.com/office/drawing/2014/main" id="{69CF638F-CDC5-550D-AA09-40BD4EDBA14F}"/>
              </a:ext>
            </a:extLst>
          </p:cNvPr>
          <p:cNvPicPr>
            <a:picLocks noChangeAspect="1"/>
          </p:cNvPicPr>
          <p:nvPr/>
        </p:nvPicPr>
        <p:blipFill>
          <a:blip r:embed="rId9"/>
          <a:stretch>
            <a:fillRect/>
          </a:stretch>
        </p:blipFill>
        <p:spPr>
          <a:xfrm>
            <a:off x="4919330" y="3051474"/>
            <a:ext cx="2743200" cy="1517055"/>
          </a:xfrm>
          <a:prstGeom prst="rect">
            <a:avLst/>
          </a:prstGeom>
        </p:spPr>
      </p:pic>
      <p:pic>
        <p:nvPicPr>
          <p:cNvPr id="236" name="Picture 236">
            <a:extLst>
              <a:ext uri="{FF2B5EF4-FFF2-40B4-BE49-F238E27FC236}">
                <a16:creationId xmlns:a16="http://schemas.microsoft.com/office/drawing/2014/main" id="{51315B6C-2136-D630-068D-2CD1CD2E85DB}"/>
              </a:ext>
            </a:extLst>
          </p:cNvPr>
          <p:cNvPicPr>
            <a:picLocks noChangeAspect="1"/>
          </p:cNvPicPr>
          <p:nvPr/>
        </p:nvPicPr>
        <p:blipFill>
          <a:blip r:embed="rId10"/>
          <a:stretch>
            <a:fillRect/>
          </a:stretch>
        </p:blipFill>
        <p:spPr>
          <a:xfrm>
            <a:off x="4807226" y="2205813"/>
            <a:ext cx="2743200" cy="350874"/>
          </a:xfrm>
          <a:prstGeom prst="rect">
            <a:avLst/>
          </a:prstGeom>
        </p:spPr>
      </p:pic>
    </p:spTree>
    <p:extLst>
      <p:ext uri="{BB962C8B-B14F-4D97-AF65-F5344CB8AC3E}">
        <p14:creationId xmlns:p14="http://schemas.microsoft.com/office/powerpoint/2010/main" val="4271088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16AD2-616F-08FD-98A0-9EC95722EAF3}"/>
              </a:ext>
            </a:extLst>
          </p:cNvPr>
          <p:cNvSpPr>
            <a:spLocks noGrp="1"/>
          </p:cNvSpPr>
          <p:nvPr>
            <p:ph type="title"/>
          </p:nvPr>
        </p:nvSpPr>
        <p:spPr>
          <a:xfrm>
            <a:off x="1371599" y="294538"/>
            <a:ext cx="9895951" cy="1033669"/>
          </a:xfrm>
        </p:spPr>
        <p:txBody>
          <a:bodyPr>
            <a:normAutofit/>
          </a:bodyPr>
          <a:lstStyle/>
          <a:p>
            <a:r>
              <a:rPr lang="en-US" sz="4000">
                <a:solidFill>
                  <a:schemeClr val="accent2"/>
                </a:solidFill>
                <a:latin typeface="Times New Roman"/>
                <a:cs typeface="Angsana New"/>
              </a:rPr>
              <a:t>DATA INVENTORY</a:t>
            </a:r>
            <a:endParaRPr lang="en-US" sz="4000">
              <a:solidFill>
                <a:schemeClr val="accent2"/>
              </a:solidFill>
              <a:latin typeface="Times New Roman"/>
              <a:cs typeface="Times New Roman"/>
            </a:endParaRPr>
          </a:p>
        </p:txBody>
      </p:sp>
      <p:sp>
        <p:nvSpPr>
          <p:cNvPr id="5" name="TextBox 4">
            <a:extLst>
              <a:ext uri="{FF2B5EF4-FFF2-40B4-BE49-F238E27FC236}">
                <a16:creationId xmlns:a16="http://schemas.microsoft.com/office/drawing/2014/main" id="{C10F05C2-401C-C774-7EB9-0428B9BC255E}"/>
              </a:ext>
            </a:extLst>
          </p:cNvPr>
          <p:cNvSpPr txBox="1"/>
          <p:nvPr/>
        </p:nvSpPr>
        <p:spPr>
          <a:xfrm>
            <a:off x="7200901" y="1779965"/>
            <a:ext cx="451333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Calibri"/>
              </a:rPr>
              <a:t>Explored and assessed the usability, accuracy, and biases of possible data sources at the national and state level to create this sub-county level data set that could be worked with to create a synthetic population and demographic projections</a:t>
            </a:r>
            <a:endParaRPr lang="en-US">
              <a:cs typeface="Calibri" panose="020F0502020204030204"/>
            </a:endParaRPr>
          </a:p>
          <a:p>
            <a:pPr marL="1200150" lvl="1" indent="-285750">
              <a:buFont typeface="Arial"/>
              <a:buChar char="•"/>
            </a:pPr>
            <a:r>
              <a:rPr lang="en-US">
                <a:latin typeface="Times New Roman"/>
                <a:cs typeface="Times New Roman"/>
              </a:rPr>
              <a:t>Purpose, Method, Description, Timeliness, Selectivity, Accessibility, Metadata, Stability/coherence, Accuracy, Privacy and security, research</a:t>
            </a:r>
            <a:endParaRPr lang="en-US">
              <a:ea typeface="+mn-lt"/>
              <a:cs typeface="+mn-lt"/>
            </a:endParaRPr>
          </a:p>
          <a:p>
            <a:pPr marL="742950" lvl="1" indent="-285750">
              <a:buFont typeface="Arial"/>
              <a:buChar char="•"/>
            </a:pPr>
            <a:endParaRPr lang="en-US">
              <a:latin typeface="Times New Roman"/>
              <a:cs typeface="Calibri"/>
            </a:endParaRPr>
          </a:p>
          <a:p>
            <a:pPr marL="742950" lvl="1" indent="-285750">
              <a:buFont typeface="Arial"/>
              <a:buChar char="•"/>
            </a:pPr>
            <a:endParaRPr lang="en-US">
              <a:latin typeface="Times New Roman"/>
              <a:cs typeface="Calibri"/>
            </a:endParaRPr>
          </a:p>
          <a:p>
            <a:pPr marL="742950" lvl="1" indent="-285750">
              <a:buFont typeface="Arial"/>
              <a:buChar char="•"/>
            </a:pPr>
            <a:endParaRPr lang="en-US">
              <a:latin typeface="Times New Roman"/>
              <a:cs typeface="Calibri"/>
            </a:endParaRPr>
          </a:p>
          <a:p>
            <a:pPr marL="742950" lvl="1" indent="-285750">
              <a:buFont typeface="Arial"/>
              <a:buChar char="•"/>
            </a:pPr>
            <a:endParaRPr lang="en-US">
              <a:latin typeface="Times New Roman"/>
              <a:cs typeface="Calibri"/>
            </a:endParaRPr>
          </a:p>
          <a:p>
            <a:pPr marL="742950" lvl="1" indent="-285750">
              <a:buFont typeface="Arial"/>
              <a:buChar char="•"/>
            </a:pPr>
            <a:endParaRPr lang="en-US">
              <a:latin typeface="Times New Roman"/>
              <a:cs typeface="Calibri"/>
            </a:endParaRPr>
          </a:p>
        </p:txBody>
      </p:sp>
      <p:pic>
        <p:nvPicPr>
          <p:cNvPr id="7" name="Picture 8" descr="Text&#10;&#10;Description automatically generated">
            <a:extLst>
              <a:ext uri="{FF2B5EF4-FFF2-40B4-BE49-F238E27FC236}">
                <a16:creationId xmlns:a16="http://schemas.microsoft.com/office/drawing/2014/main" id="{C6B258CB-2978-7947-ED2B-D674E58D0BDE}"/>
              </a:ext>
            </a:extLst>
          </p:cNvPr>
          <p:cNvPicPr>
            <a:picLocks noGrp="1" noChangeAspect="1"/>
          </p:cNvPicPr>
          <p:nvPr>
            <p:ph idx="1"/>
          </p:nvPr>
        </p:nvPicPr>
        <p:blipFill>
          <a:blip r:embed="rId3"/>
          <a:stretch>
            <a:fillRect/>
          </a:stretch>
        </p:blipFill>
        <p:spPr>
          <a:xfrm>
            <a:off x="286661" y="1974453"/>
            <a:ext cx="6621623" cy="2754710"/>
          </a:xfrm>
        </p:spPr>
      </p:pic>
      <p:sp>
        <p:nvSpPr>
          <p:cNvPr id="9" name="TextBox 8">
            <a:extLst>
              <a:ext uri="{FF2B5EF4-FFF2-40B4-BE49-F238E27FC236}">
                <a16:creationId xmlns:a16="http://schemas.microsoft.com/office/drawing/2014/main" id="{91233556-0DB3-890A-538A-ECC9CD182FAA}"/>
              </a:ext>
            </a:extLst>
          </p:cNvPr>
          <p:cNvSpPr txBox="1"/>
          <p:nvPr/>
        </p:nvSpPr>
        <p:spPr>
          <a:xfrm>
            <a:off x="434788" y="4728135"/>
            <a:ext cx="741045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a:latin typeface="Times New Roman"/>
                <a:cs typeface="Times New Roman"/>
              </a:rPr>
              <a:t>Data sources used: </a:t>
            </a:r>
            <a:endParaRPr lang="en-US">
              <a:ea typeface="+mn-lt"/>
              <a:cs typeface="+mn-lt"/>
            </a:endParaRPr>
          </a:p>
          <a:p>
            <a:pPr marL="742950" lvl="1" indent="-285750">
              <a:buFont typeface="Arial,Sans-Serif"/>
              <a:buChar char="•"/>
            </a:pPr>
            <a:r>
              <a:rPr lang="en-US">
                <a:latin typeface="Times New Roman"/>
                <a:cs typeface="Times New Roman"/>
              </a:rPr>
              <a:t>USDA NASS Cropland Data Layer (CDL)</a:t>
            </a:r>
            <a:endParaRPr lang="en-US">
              <a:ea typeface="+mn-lt"/>
              <a:cs typeface="+mn-lt"/>
            </a:endParaRPr>
          </a:p>
          <a:p>
            <a:pPr marL="742950" lvl="1" indent="-285750">
              <a:buFont typeface="Arial,Sans-Serif"/>
              <a:buChar char="•"/>
            </a:pPr>
            <a:r>
              <a:rPr lang="en-US">
                <a:latin typeface="Times New Roman"/>
                <a:cs typeface="Times New Roman"/>
              </a:rPr>
              <a:t>Census of Agriculture</a:t>
            </a:r>
            <a:endParaRPr lang="en-US">
              <a:ea typeface="+mn-lt"/>
              <a:cs typeface="+mn-lt"/>
            </a:endParaRPr>
          </a:p>
          <a:p>
            <a:pPr marL="742950" lvl="1" indent="-285750">
              <a:buFont typeface="Arial,Sans-Serif"/>
              <a:buChar char="•"/>
            </a:pPr>
            <a:r>
              <a:rPr lang="en-US">
                <a:latin typeface="Times New Roman"/>
                <a:cs typeface="Times New Roman"/>
              </a:rPr>
              <a:t>American Census Survey</a:t>
            </a:r>
            <a:endParaRPr lang="en-US">
              <a:ea typeface="+mn-lt"/>
              <a:cs typeface="+mn-lt"/>
            </a:endParaRPr>
          </a:p>
          <a:p>
            <a:pPr marL="742950" lvl="1" indent="-285750">
              <a:buFont typeface="Arial,Sans-Serif"/>
              <a:buChar char="•"/>
            </a:pPr>
            <a:r>
              <a:rPr lang="en-US">
                <a:latin typeface="Times New Roman"/>
                <a:cs typeface="Times New Roman"/>
              </a:rPr>
              <a:t>Black Knight</a:t>
            </a:r>
            <a:r>
              <a:rPr lang="en-US" b="1">
                <a:latin typeface="Times New Roman"/>
                <a:cs typeface="Times New Roman"/>
              </a:rPr>
              <a:t> </a:t>
            </a:r>
            <a:endParaRPr lang="en-US">
              <a:ea typeface="+mn-lt"/>
              <a:cs typeface="+mn-lt"/>
            </a:endParaRPr>
          </a:p>
          <a:p>
            <a:pPr marL="742950" lvl="1" indent="-285750">
              <a:buFont typeface="Arial,Sans-Serif"/>
              <a:buChar char="•"/>
            </a:pPr>
            <a:r>
              <a:rPr lang="en-US">
                <a:latin typeface="Times New Roman"/>
                <a:cs typeface="Times New Roman"/>
              </a:rPr>
              <a:t>ArcGIS</a:t>
            </a:r>
            <a:endParaRPr lang="en-US">
              <a:ea typeface="+mn-lt"/>
              <a:cs typeface="+mn-lt"/>
            </a:endParaRPr>
          </a:p>
          <a:p>
            <a:pPr algn="l"/>
            <a:endParaRPr lang="en-US">
              <a:cs typeface="Calibri"/>
            </a:endParaRPr>
          </a:p>
        </p:txBody>
      </p:sp>
    </p:spTree>
    <p:extLst>
      <p:ext uri="{BB962C8B-B14F-4D97-AF65-F5344CB8AC3E}">
        <p14:creationId xmlns:p14="http://schemas.microsoft.com/office/powerpoint/2010/main" val="331235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3A80E-F5DC-30FD-7D6E-9326991C8B18}"/>
              </a:ext>
            </a:extLst>
          </p:cNvPr>
          <p:cNvSpPr>
            <a:spLocks noGrp="1"/>
          </p:cNvSpPr>
          <p:nvPr>
            <p:ph type="title"/>
          </p:nvPr>
        </p:nvSpPr>
        <p:spPr>
          <a:xfrm>
            <a:off x="1371599" y="294538"/>
            <a:ext cx="9895951" cy="1033669"/>
          </a:xfrm>
        </p:spPr>
        <p:txBody>
          <a:bodyPr>
            <a:normAutofit/>
          </a:bodyPr>
          <a:lstStyle/>
          <a:p>
            <a:r>
              <a:rPr lang="en-US" sz="4000">
                <a:solidFill>
                  <a:schemeClr val="accent2"/>
                </a:solidFill>
                <a:latin typeface="Times New Roman"/>
                <a:cs typeface="Angsana New"/>
              </a:rPr>
              <a:t>VISUALIZATIONS</a:t>
            </a:r>
            <a:endParaRPr lang="en-US" sz="4000">
              <a:solidFill>
                <a:schemeClr val="accent2"/>
              </a:solidFill>
              <a:latin typeface="Times New Roman"/>
              <a:cs typeface="Times New Roman"/>
            </a:endParaRPr>
          </a:p>
        </p:txBody>
      </p:sp>
      <p:sp>
        <p:nvSpPr>
          <p:cNvPr id="3" name="Content Placeholder 2">
            <a:extLst>
              <a:ext uri="{FF2B5EF4-FFF2-40B4-BE49-F238E27FC236}">
                <a16:creationId xmlns:a16="http://schemas.microsoft.com/office/drawing/2014/main" id="{A9B79F00-32F2-3345-35D1-DE27B9FCEA7F}"/>
              </a:ext>
            </a:extLst>
          </p:cNvPr>
          <p:cNvSpPr>
            <a:spLocks noGrp="1"/>
          </p:cNvSpPr>
          <p:nvPr>
            <p:ph idx="1"/>
          </p:nvPr>
        </p:nvSpPr>
        <p:spPr>
          <a:xfrm>
            <a:off x="275572" y="637622"/>
            <a:ext cx="9724031" cy="3683358"/>
          </a:xfrm>
        </p:spPr>
        <p:txBody>
          <a:bodyPr anchor="ctr">
            <a:normAutofit/>
          </a:bodyPr>
          <a:lstStyle/>
          <a:p>
            <a:r>
              <a:rPr lang="en-US" sz="2000" dirty="0">
                <a:solidFill>
                  <a:schemeClr val="bg1"/>
                </a:solidFill>
                <a:latin typeface="Times New Roman"/>
                <a:cs typeface="Calibri"/>
              </a:rPr>
              <a:t>Challenge: making the Cropland Data Layer into a simple features object that can be cleaned and linked to other data</a:t>
            </a:r>
          </a:p>
          <a:p>
            <a:r>
              <a:rPr lang="en-US" sz="2000" dirty="0">
                <a:solidFill>
                  <a:schemeClr val="bg1"/>
                </a:solidFill>
                <a:latin typeface="Times New Roman"/>
                <a:cs typeface="Calibri"/>
              </a:rPr>
              <a:t>Solution: the package '</a:t>
            </a:r>
            <a:r>
              <a:rPr lang="en-US" sz="2000" dirty="0" err="1">
                <a:solidFill>
                  <a:schemeClr val="bg1"/>
                </a:solidFill>
                <a:latin typeface="Times New Roman"/>
                <a:cs typeface="Calibri"/>
              </a:rPr>
              <a:t>CropScapeR</a:t>
            </a:r>
            <a:r>
              <a:rPr lang="en-US" sz="2000" dirty="0">
                <a:solidFill>
                  <a:schemeClr val="bg1"/>
                </a:solidFill>
                <a:latin typeface="Times New Roman"/>
                <a:cs typeface="Calibri"/>
              </a:rPr>
              <a:t>'</a:t>
            </a:r>
          </a:p>
        </p:txBody>
      </p:sp>
      <p:pic>
        <p:nvPicPr>
          <p:cNvPr id="5" name="Picture 5" descr="Map&#10;&#10;Description automatically generated">
            <a:extLst>
              <a:ext uri="{FF2B5EF4-FFF2-40B4-BE49-F238E27FC236}">
                <a16:creationId xmlns:a16="http://schemas.microsoft.com/office/drawing/2014/main" id="{E4189F8D-28E2-0E35-A7EB-8839050506DF}"/>
              </a:ext>
            </a:extLst>
          </p:cNvPr>
          <p:cNvPicPr>
            <a:picLocks noChangeAspect="1"/>
          </p:cNvPicPr>
          <p:nvPr/>
        </p:nvPicPr>
        <p:blipFill>
          <a:blip r:embed="rId3"/>
          <a:stretch>
            <a:fillRect/>
          </a:stretch>
        </p:blipFill>
        <p:spPr>
          <a:xfrm>
            <a:off x="396815" y="3061066"/>
            <a:ext cx="2743200" cy="3364812"/>
          </a:xfrm>
          <a:prstGeom prst="rect">
            <a:avLst/>
          </a:prstGeom>
        </p:spPr>
      </p:pic>
      <p:sp>
        <p:nvSpPr>
          <p:cNvPr id="6" name="Arrow: Right 5">
            <a:extLst>
              <a:ext uri="{FF2B5EF4-FFF2-40B4-BE49-F238E27FC236}">
                <a16:creationId xmlns:a16="http://schemas.microsoft.com/office/drawing/2014/main" id="{FCC108DB-1DE1-92D2-2FDB-2BC9B750F551}"/>
              </a:ext>
            </a:extLst>
          </p:cNvPr>
          <p:cNvSpPr/>
          <p:nvPr/>
        </p:nvSpPr>
        <p:spPr>
          <a:xfrm>
            <a:off x="3232185" y="4399988"/>
            <a:ext cx="819177" cy="53481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07D94954-871D-3D00-4416-A6576F257FD6}"/>
              </a:ext>
            </a:extLst>
          </p:cNvPr>
          <p:cNvSpPr/>
          <p:nvPr/>
        </p:nvSpPr>
        <p:spPr>
          <a:xfrm>
            <a:off x="7267422" y="4482839"/>
            <a:ext cx="847141" cy="52083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Table&#10;&#10;Description automatically generated">
            <a:extLst>
              <a:ext uri="{FF2B5EF4-FFF2-40B4-BE49-F238E27FC236}">
                <a16:creationId xmlns:a16="http://schemas.microsoft.com/office/drawing/2014/main" id="{A89FF10A-62A5-C9A7-310B-8BE6B098D861}"/>
              </a:ext>
            </a:extLst>
          </p:cNvPr>
          <p:cNvPicPr>
            <a:picLocks noChangeAspect="1"/>
          </p:cNvPicPr>
          <p:nvPr/>
        </p:nvPicPr>
        <p:blipFill>
          <a:blip r:embed="rId4"/>
          <a:stretch>
            <a:fillRect/>
          </a:stretch>
        </p:blipFill>
        <p:spPr>
          <a:xfrm>
            <a:off x="4298960" y="2659546"/>
            <a:ext cx="2909454" cy="1750168"/>
          </a:xfrm>
          <a:prstGeom prst="rect">
            <a:avLst/>
          </a:prstGeom>
        </p:spPr>
      </p:pic>
      <p:pic>
        <p:nvPicPr>
          <p:cNvPr id="11" name="Picture 12">
            <a:extLst>
              <a:ext uri="{FF2B5EF4-FFF2-40B4-BE49-F238E27FC236}">
                <a16:creationId xmlns:a16="http://schemas.microsoft.com/office/drawing/2014/main" id="{89F5031A-5172-A305-17D2-81C0E504FB40}"/>
              </a:ext>
            </a:extLst>
          </p:cNvPr>
          <p:cNvPicPr>
            <a:picLocks noChangeAspect="1"/>
          </p:cNvPicPr>
          <p:nvPr/>
        </p:nvPicPr>
        <p:blipFill>
          <a:blip r:embed="rId5"/>
          <a:stretch>
            <a:fillRect/>
          </a:stretch>
        </p:blipFill>
        <p:spPr>
          <a:xfrm>
            <a:off x="4156372" y="4879586"/>
            <a:ext cx="3017520" cy="1345615"/>
          </a:xfrm>
          <a:prstGeom prst="rect">
            <a:avLst/>
          </a:prstGeom>
        </p:spPr>
      </p:pic>
      <p:pic>
        <p:nvPicPr>
          <p:cNvPr id="17" name="Picture 17" descr="Map&#10;&#10;Description automatically generated">
            <a:extLst>
              <a:ext uri="{FF2B5EF4-FFF2-40B4-BE49-F238E27FC236}">
                <a16:creationId xmlns:a16="http://schemas.microsoft.com/office/drawing/2014/main" id="{084E5099-71A9-67F8-05C0-703077829415}"/>
              </a:ext>
            </a:extLst>
          </p:cNvPr>
          <p:cNvPicPr>
            <a:picLocks noChangeAspect="1"/>
          </p:cNvPicPr>
          <p:nvPr/>
        </p:nvPicPr>
        <p:blipFill>
          <a:blip r:embed="rId6"/>
          <a:stretch>
            <a:fillRect/>
          </a:stretch>
        </p:blipFill>
        <p:spPr>
          <a:xfrm>
            <a:off x="8236742" y="2554104"/>
            <a:ext cx="3838576" cy="4131043"/>
          </a:xfrm>
          <a:prstGeom prst="rect">
            <a:avLst/>
          </a:prstGeom>
        </p:spPr>
      </p:pic>
    </p:spTree>
    <p:extLst>
      <p:ext uri="{BB962C8B-B14F-4D97-AF65-F5344CB8AC3E}">
        <p14:creationId xmlns:p14="http://schemas.microsoft.com/office/powerpoint/2010/main" val="1699093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743A4-F006-ADAE-BE94-9C741FFC763A}"/>
              </a:ext>
            </a:extLst>
          </p:cNvPr>
          <p:cNvSpPr>
            <a:spLocks noGrp="1"/>
          </p:cNvSpPr>
          <p:nvPr>
            <p:ph type="title"/>
          </p:nvPr>
        </p:nvSpPr>
        <p:spPr>
          <a:xfrm>
            <a:off x="1371599" y="294538"/>
            <a:ext cx="9895951" cy="1033669"/>
          </a:xfrm>
        </p:spPr>
        <p:txBody>
          <a:bodyPr>
            <a:normAutofit/>
          </a:bodyPr>
          <a:lstStyle/>
          <a:p>
            <a:r>
              <a:rPr lang="en-US" sz="4000">
                <a:solidFill>
                  <a:schemeClr val="accent2"/>
                </a:solidFill>
                <a:latin typeface="Times New Roman"/>
                <a:cs typeface="Angsana New"/>
              </a:rPr>
              <a:t>PARCELS</a:t>
            </a:r>
            <a:endParaRPr lang="en-US" sz="4000">
              <a:solidFill>
                <a:schemeClr val="accent2"/>
              </a:solidFill>
              <a:latin typeface="Times New Roman"/>
              <a:cs typeface="Times New Roman"/>
            </a:endParaRPr>
          </a:p>
        </p:txBody>
      </p:sp>
      <p:sp>
        <p:nvSpPr>
          <p:cNvPr id="17" name="TextBox 16">
            <a:extLst>
              <a:ext uri="{FF2B5EF4-FFF2-40B4-BE49-F238E27FC236}">
                <a16:creationId xmlns:a16="http://schemas.microsoft.com/office/drawing/2014/main" id="{085A7828-BE76-C9CB-3E17-FF7A5E6F558E}"/>
              </a:ext>
            </a:extLst>
          </p:cNvPr>
          <p:cNvSpPr txBox="1"/>
          <p:nvPr/>
        </p:nvSpPr>
        <p:spPr>
          <a:xfrm>
            <a:off x="1738423" y="4550436"/>
            <a:ext cx="84847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Calibri"/>
            </a:endParaRPr>
          </a:p>
        </p:txBody>
      </p:sp>
      <p:pic>
        <p:nvPicPr>
          <p:cNvPr id="20" name="Picture 20" descr="Table&#10;&#10;Description automatically generated">
            <a:extLst>
              <a:ext uri="{FF2B5EF4-FFF2-40B4-BE49-F238E27FC236}">
                <a16:creationId xmlns:a16="http://schemas.microsoft.com/office/drawing/2014/main" id="{DF11C32E-1D24-8958-2495-D4550C1F96EB}"/>
              </a:ext>
            </a:extLst>
          </p:cNvPr>
          <p:cNvPicPr>
            <a:picLocks noGrp="1" noChangeAspect="1"/>
          </p:cNvPicPr>
          <p:nvPr>
            <p:ph idx="1"/>
          </p:nvPr>
        </p:nvPicPr>
        <p:blipFill>
          <a:blip r:embed="rId3"/>
          <a:stretch>
            <a:fillRect/>
          </a:stretch>
        </p:blipFill>
        <p:spPr>
          <a:xfrm>
            <a:off x="1372153" y="2491361"/>
            <a:ext cx="9305925" cy="2009775"/>
          </a:xfrm>
        </p:spPr>
      </p:pic>
      <p:sp>
        <p:nvSpPr>
          <p:cNvPr id="3" name="TextBox 2">
            <a:extLst>
              <a:ext uri="{FF2B5EF4-FFF2-40B4-BE49-F238E27FC236}">
                <a16:creationId xmlns:a16="http://schemas.microsoft.com/office/drawing/2014/main" id="{1D8D2DC2-1E65-2731-044E-EC9EC464BAA0}"/>
              </a:ext>
            </a:extLst>
          </p:cNvPr>
          <p:cNvSpPr txBox="1"/>
          <p:nvPr/>
        </p:nvSpPr>
        <p:spPr>
          <a:xfrm>
            <a:off x="1602658" y="509435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ea typeface="Calibri"/>
              <a:cs typeface="Calibri"/>
            </a:endParaRPr>
          </a:p>
        </p:txBody>
      </p:sp>
    </p:spTree>
    <p:extLst>
      <p:ext uri="{BB962C8B-B14F-4D97-AF65-F5344CB8AC3E}">
        <p14:creationId xmlns:p14="http://schemas.microsoft.com/office/powerpoint/2010/main" val="34545510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CADBC7-30C4-4D22-B4D1-859FF51FEF47}"/>
</file>

<file path=customXml/itemProps2.xml><?xml version="1.0" encoding="utf-8"?>
<ds:datastoreItem xmlns:ds="http://schemas.openxmlformats.org/officeDocument/2006/customXml" ds:itemID="{682F90A7-F75D-4DAC-9FEE-E53AFC5BBDB6}">
  <ds:schemaRefs>
    <ds:schemaRef ds:uri="http://schemas.microsoft.com/office/2006/metadata/properties"/>
    <ds:schemaRef ds:uri="http://schemas.microsoft.com/office/infopath/2007/PartnerControls"/>
    <ds:schemaRef ds:uri="7a2657dd-b8a5-4c99-8d51-b0b9d254c989"/>
    <ds:schemaRef ds:uri="5ba80a41-9917-4a22-8f13-cb051ddce64c"/>
  </ds:schemaRefs>
</ds:datastoreItem>
</file>

<file path=customXml/itemProps3.xml><?xml version="1.0" encoding="utf-8"?>
<ds:datastoreItem xmlns:ds="http://schemas.openxmlformats.org/officeDocument/2006/customXml" ds:itemID="{FFD069CD-256D-47E3-BD54-F6E19C0187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11</Notes>
  <HiddenSlides>0</HiddenSlide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Office Theme</vt:lpstr>
      <vt:lpstr>Title Page 2</vt:lpstr>
      <vt:lpstr>PowerPoint Presentation</vt:lpstr>
      <vt:lpstr>INTRODUCTION</vt:lpstr>
      <vt:lpstr>RESEARCH QUESTIONS</vt:lpstr>
      <vt:lpstr>GOALS</vt:lpstr>
      <vt:lpstr>METHODS</vt:lpstr>
      <vt:lpstr>LITERATURE REVIEW</vt:lpstr>
      <vt:lpstr>DATA INVENTORY</vt:lpstr>
      <vt:lpstr>VISUALIZATIONS</vt:lpstr>
      <vt:lpstr>PARCELS</vt:lpstr>
      <vt:lpstr>PARCELS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9</cp:revision>
  <dcterms:created xsi:type="dcterms:W3CDTF">2022-06-21T18:50:23Z</dcterms:created>
  <dcterms:modified xsi:type="dcterms:W3CDTF">2022-07-31T01:07:39Z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